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9" r:id="rId2"/>
    <p:sldId id="36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2" d="100"/>
          <a:sy n="62" d="100"/>
        </p:scale>
        <p:origin x="3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テキスト ボックス 220">
            <a:extLst>
              <a:ext uri="{FF2B5EF4-FFF2-40B4-BE49-F238E27FC236}">
                <a16:creationId xmlns:a16="http://schemas.microsoft.com/office/drawing/2014/main" id="{CC2A93D3-E28A-4A3A-A6F7-EBB39EC6127E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山形県の花、鳥、木、魚、獣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556EA04-BA69-4DB3-BE3A-FD4795DFE0B3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ベニバナ（県の花）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81C6F02-B3D8-40E1-9C17-6B867C09677F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オシドリ（県の鳥）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D7DEEFF-6D32-41E2-9A0F-FFF9AF2BCB30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サクランボ（県の木）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DE91391-DF91-41FC-9552-7083357C5475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サクラマス（県の魚）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E43208C-E56B-4DB8-BCFA-0BA282F07E4E}"/>
              </a:ext>
            </a:extLst>
          </p:cNvPr>
          <p:cNvSpPr txBox="1"/>
          <p:nvPr/>
        </p:nvSpPr>
        <p:spPr>
          <a:xfrm>
            <a:off x="3581400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カモシカ（県の獣）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23DB1052-6D4C-4A45-BC12-E72EC63C81BE}"/>
              </a:ext>
            </a:extLst>
          </p:cNvPr>
          <p:cNvGrpSpPr/>
          <p:nvPr/>
        </p:nvGrpSpPr>
        <p:grpSpPr>
          <a:xfrm>
            <a:off x="3758477" y="4133192"/>
            <a:ext cx="2408096" cy="2081651"/>
            <a:chOff x="1192121" y="4405553"/>
            <a:chExt cx="2408096" cy="2081651"/>
          </a:xfrm>
        </p:grpSpPr>
        <p:sp>
          <p:nvSpPr>
            <p:cNvPr id="13" name="星: 24 pt 12">
              <a:extLst>
                <a:ext uri="{FF2B5EF4-FFF2-40B4-BE49-F238E27FC236}">
                  <a16:creationId xmlns:a16="http://schemas.microsoft.com/office/drawing/2014/main" id="{BE60BE01-100D-4C1E-818F-58F37E5EB3F6}"/>
                </a:ext>
              </a:extLst>
            </p:cNvPr>
            <p:cNvSpPr/>
            <p:nvPr/>
          </p:nvSpPr>
          <p:spPr>
            <a:xfrm>
              <a:off x="1309678" y="4456767"/>
              <a:ext cx="633422" cy="910571"/>
            </a:xfrm>
            <a:prstGeom prst="star24">
              <a:avLst>
                <a:gd name="adj" fmla="val 44767"/>
              </a:avLst>
            </a:prstGeom>
            <a:gradFill flip="none" rotWithShape="1">
              <a:gsLst>
                <a:gs pos="0">
                  <a:schemeClr val="accent2">
                    <a:lumMod val="5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5E16999B-0BCA-46A5-B45C-32F13103153C}"/>
                </a:ext>
              </a:extLst>
            </p:cNvPr>
            <p:cNvSpPr/>
            <p:nvPr/>
          </p:nvSpPr>
          <p:spPr>
            <a:xfrm rot="1800000">
              <a:off x="3224953" y="5250896"/>
              <a:ext cx="375264" cy="225022"/>
            </a:xfrm>
            <a:custGeom>
              <a:avLst/>
              <a:gdLst>
                <a:gd name="connsiteX0" fmla="*/ 189427 w 378854"/>
                <a:gd name="connsiteY0" fmla="*/ 0 h 283078"/>
                <a:gd name="connsiteX1" fmla="*/ 377499 w 378854"/>
                <a:gd name="connsiteY1" fmla="*/ 130126 h 283078"/>
                <a:gd name="connsiteX2" fmla="*/ 378854 w 378854"/>
                <a:gd name="connsiteY2" fmla="*/ 141539 h 283078"/>
                <a:gd name="connsiteX3" fmla="*/ 377499 w 378854"/>
                <a:gd name="connsiteY3" fmla="*/ 152952 h 283078"/>
                <a:gd name="connsiteX4" fmla="*/ 189427 w 378854"/>
                <a:gd name="connsiteY4" fmla="*/ 283078 h 283078"/>
                <a:gd name="connsiteX5" fmla="*/ 1355 w 378854"/>
                <a:gd name="connsiteY5" fmla="*/ 152952 h 283078"/>
                <a:gd name="connsiteX6" fmla="*/ 0 w 378854"/>
                <a:gd name="connsiteY6" fmla="*/ 141539 h 283078"/>
                <a:gd name="connsiteX7" fmla="*/ 1355 w 378854"/>
                <a:gd name="connsiteY7" fmla="*/ 130126 h 283078"/>
                <a:gd name="connsiteX8" fmla="*/ 189427 w 378854"/>
                <a:gd name="connsiteY8" fmla="*/ 0 h 283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8854" h="283078">
                  <a:moveTo>
                    <a:pt x="189427" y="0"/>
                  </a:moveTo>
                  <a:cubicBezTo>
                    <a:pt x="282197" y="0"/>
                    <a:pt x="359598" y="55863"/>
                    <a:pt x="377499" y="130126"/>
                  </a:cubicBezTo>
                  <a:lnTo>
                    <a:pt x="378854" y="141539"/>
                  </a:lnTo>
                  <a:lnTo>
                    <a:pt x="377499" y="152952"/>
                  </a:lnTo>
                  <a:cubicBezTo>
                    <a:pt x="359598" y="227215"/>
                    <a:pt x="282197" y="283078"/>
                    <a:pt x="189427" y="283078"/>
                  </a:cubicBezTo>
                  <a:cubicBezTo>
                    <a:pt x="96657" y="283078"/>
                    <a:pt x="19256" y="227215"/>
                    <a:pt x="1355" y="152952"/>
                  </a:cubicBezTo>
                  <a:lnTo>
                    <a:pt x="0" y="141539"/>
                  </a:lnTo>
                  <a:lnTo>
                    <a:pt x="1355" y="130126"/>
                  </a:lnTo>
                  <a:cubicBezTo>
                    <a:pt x="19256" y="55863"/>
                    <a:pt x="96657" y="0"/>
                    <a:pt x="18942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28000">
                  <a:schemeClr val="accent2">
                    <a:lumMod val="5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台形 14">
              <a:extLst>
                <a:ext uri="{FF2B5EF4-FFF2-40B4-BE49-F238E27FC236}">
                  <a16:creationId xmlns:a16="http://schemas.microsoft.com/office/drawing/2014/main" id="{B016B5AA-F977-47E5-A188-BA4D18E01C3C}"/>
                </a:ext>
              </a:extLst>
            </p:cNvPr>
            <p:cNvSpPr/>
            <p:nvPr/>
          </p:nvSpPr>
          <p:spPr>
            <a:xfrm rot="10800000">
              <a:off x="2706881" y="5855626"/>
              <a:ext cx="151024" cy="540410"/>
            </a:xfrm>
            <a:prstGeom prst="trapezoid">
              <a:avLst/>
            </a:prstGeom>
            <a:gradFill flip="none" rotWithShape="1">
              <a:gsLst>
                <a:gs pos="0">
                  <a:srgbClr val="663300"/>
                </a:gs>
                <a:gs pos="54000">
                  <a:schemeClr val="accent2">
                    <a:lumMod val="5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4C2AE09C-4375-47F4-9B2C-E3AFD4AABBCB}"/>
                </a:ext>
              </a:extLst>
            </p:cNvPr>
            <p:cNvSpPr/>
            <p:nvPr/>
          </p:nvSpPr>
          <p:spPr>
            <a:xfrm rot="10800000">
              <a:off x="1372731" y="4855543"/>
              <a:ext cx="2020244" cy="1540493"/>
            </a:xfrm>
            <a:custGeom>
              <a:avLst/>
              <a:gdLst>
                <a:gd name="connsiteX0" fmla="*/ 1633444 w 2020244"/>
                <a:gd name="connsiteY0" fmla="*/ 1540493 h 1540493"/>
                <a:gd name="connsiteX1" fmla="*/ 1549910 w 2020244"/>
                <a:gd name="connsiteY1" fmla="*/ 1269253 h 1540493"/>
                <a:gd name="connsiteX2" fmla="*/ 1489769 w 2020244"/>
                <a:gd name="connsiteY2" fmla="*/ 1249311 h 1540493"/>
                <a:gd name="connsiteX3" fmla="*/ 1442025 w 2020244"/>
                <a:gd name="connsiteY3" fmla="*/ 1254124 h 1540493"/>
                <a:gd name="connsiteX4" fmla="*/ 236902 w 2020244"/>
                <a:gd name="connsiteY4" fmla="*/ 1254124 h 1540493"/>
                <a:gd name="connsiteX5" fmla="*/ 0 w 2020244"/>
                <a:gd name="connsiteY5" fmla="*/ 1017222 h 1540493"/>
                <a:gd name="connsiteX6" fmla="*/ 0 w 2020244"/>
                <a:gd name="connsiteY6" fmla="*/ 841374 h 1540493"/>
                <a:gd name="connsiteX7" fmla="*/ 120892 w 2020244"/>
                <a:gd name="connsiteY7" fmla="*/ 549515 h 1540493"/>
                <a:gd name="connsiteX8" fmla="*/ 165496 w 2020244"/>
                <a:gd name="connsiteY8" fmla="*/ 512713 h 1540493"/>
                <a:gd name="connsiteX9" fmla="*/ 201317 w 2020244"/>
                <a:gd name="connsiteY9" fmla="*/ 0 h 1540493"/>
                <a:gd name="connsiteX10" fmla="*/ 276829 w 2020244"/>
                <a:gd name="connsiteY10" fmla="*/ 0 h 1540493"/>
                <a:gd name="connsiteX11" fmla="*/ 307832 w 2020244"/>
                <a:gd name="connsiteY11" fmla="*/ 443756 h 1540493"/>
                <a:gd name="connsiteX12" fmla="*/ 329567 w 2020244"/>
                <a:gd name="connsiteY12" fmla="*/ 437009 h 1540493"/>
                <a:gd name="connsiteX13" fmla="*/ 412750 w 2020244"/>
                <a:gd name="connsiteY13" fmla="*/ 428624 h 1540493"/>
                <a:gd name="connsiteX14" fmla="*/ 981444 w 2020244"/>
                <a:gd name="connsiteY14" fmla="*/ 428624 h 1540493"/>
                <a:gd name="connsiteX15" fmla="*/ 1011390 w 2020244"/>
                <a:gd name="connsiteY15" fmla="*/ 1 h 1540493"/>
                <a:gd name="connsiteX16" fmla="*/ 1086902 w 2020244"/>
                <a:gd name="connsiteY16" fmla="*/ 1 h 1540493"/>
                <a:gd name="connsiteX17" fmla="*/ 1116848 w 2020244"/>
                <a:gd name="connsiteY17" fmla="*/ 428625 h 1540493"/>
                <a:gd name="connsiteX18" fmla="*/ 1266177 w 2020244"/>
                <a:gd name="connsiteY18" fmla="*/ 428625 h 1540493"/>
                <a:gd name="connsiteX19" fmla="*/ 1349361 w 2020244"/>
                <a:gd name="connsiteY19" fmla="*/ 437011 h 1540493"/>
                <a:gd name="connsiteX20" fmla="*/ 1393354 w 2020244"/>
                <a:gd name="connsiteY20" fmla="*/ 450667 h 1540493"/>
                <a:gd name="connsiteX21" fmla="*/ 1424840 w 2020244"/>
                <a:gd name="connsiteY21" fmla="*/ 1 h 1540493"/>
                <a:gd name="connsiteX22" fmla="*/ 1500352 w 2020244"/>
                <a:gd name="connsiteY22" fmla="*/ 1 h 1540493"/>
                <a:gd name="connsiteX23" fmla="*/ 1535853 w 2020244"/>
                <a:gd name="connsiteY23" fmla="*/ 508138 h 1540493"/>
                <a:gd name="connsiteX24" fmla="*/ 1541003 w 2020244"/>
                <a:gd name="connsiteY24" fmla="*/ 506222 h 1540493"/>
                <a:gd name="connsiteX25" fmla="*/ 1581798 w 2020244"/>
                <a:gd name="connsiteY25" fmla="*/ 557937 h 1540493"/>
                <a:gd name="connsiteX26" fmla="*/ 1623028 w 2020244"/>
                <a:gd name="connsiteY26" fmla="*/ 560517 h 1540493"/>
                <a:gd name="connsiteX27" fmla="*/ 1656204 w 2020244"/>
                <a:gd name="connsiteY27" fmla="*/ 617418 h 1540493"/>
                <a:gd name="connsiteX28" fmla="*/ 1702061 w 2020244"/>
                <a:gd name="connsiteY28" fmla="*/ 634975 h 1540493"/>
                <a:gd name="connsiteX29" fmla="*/ 1725355 w 2020244"/>
                <a:gd name="connsiteY29" fmla="*/ 693183 h 1540493"/>
                <a:gd name="connsiteX30" fmla="*/ 1772721 w 2020244"/>
                <a:gd name="connsiteY30" fmla="*/ 724522 h 1540493"/>
                <a:gd name="connsiteX31" fmla="*/ 1784548 w 2020244"/>
                <a:gd name="connsiteY31" fmla="*/ 780073 h 1540493"/>
                <a:gd name="connsiteX32" fmla="*/ 1830189 w 2020244"/>
                <a:gd name="connsiteY32" fmla="*/ 823057 h 1540493"/>
                <a:gd name="connsiteX33" fmla="*/ 1829742 w 2020244"/>
                <a:gd name="connsiteY33" fmla="*/ 872159 h 1540493"/>
                <a:gd name="connsiteX34" fmla="*/ 1870550 w 2020244"/>
                <a:gd name="connsiteY34" fmla="*/ 923861 h 1540493"/>
                <a:gd name="connsiteX35" fmla="*/ 1857859 w 2020244"/>
                <a:gd name="connsiteY35" fmla="*/ 963173 h 1540493"/>
                <a:gd name="connsiteX36" fmla="*/ 1891052 w 2020244"/>
                <a:gd name="connsiteY36" fmla="*/ 1020067 h 1540493"/>
                <a:gd name="connsiteX37" fmla="*/ 1866983 w 2020244"/>
                <a:gd name="connsiteY37" fmla="*/ 1046909 h 1540493"/>
                <a:gd name="connsiteX38" fmla="*/ 1876435 w 2020244"/>
                <a:gd name="connsiteY38" fmla="*/ 1070505 h 1540493"/>
                <a:gd name="connsiteX39" fmla="*/ 1934391 w 2020244"/>
                <a:gd name="connsiteY39" fmla="*/ 1165745 h 1540493"/>
                <a:gd name="connsiteX40" fmla="*/ 2020244 w 2020244"/>
                <a:gd name="connsiteY40" fmla="*/ 1534329 h 1540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020244" h="1540493">
                  <a:moveTo>
                    <a:pt x="1633444" y="1540493"/>
                  </a:moveTo>
                  <a:cubicBezTo>
                    <a:pt x="1631874" y="1441988"/>
                    <a:pt x="1601922" y="1348369"/>
                    <a:pt x="1549910" y="1269253"/>
                  </a:cubicBezTo>
                  <a:lnTo>
                    <a:pt x="1489769" y="1249311"/>
                  </a:lnTo>
                  <a:cubicBezTo>
                    <a:pt x="1474347" y="1252467"/>
                    <a:pt x="1458379" y="1254124"/>
                    <a:pt x="1442025" y="1254124"/>
                  </a:cubicBezTo>
                  <a:lnTo>
                    <a:pt x="236902" y="1254124"/>
                  </a:lnTo>
                  <a:cubicBezTo>
                    <a:pt x="106065" y="1254124"/>
                    <a:pt x="0" y="1148059"/>
                    <a:pt x="0" y="1017222"/>
                  </a:cubicBezTo>
                  <a:lnTo>
                    <a:pt x="0" y="841374"/>
                  </a:lnTo>
                  <a:cubicBezTo>
                    <a:pt x="0" y="727396"/>
                    <a:pt x="46199" y="624208"/>
                    <a:pt x="120892" y="549515"/>
                  </a:cubicBezTo>
                  <a:lnTo>
                    <a:pt x="165496" y="512713"/>
                  </a:lnTo>
                  <a:lnTo>
                    <a:pt x="201317" y="0"/>
                  </a:lnTo>
                  <a:lnTo>
                    <a:pt x="276829" y="0"/>
                  </a:lnTo>
                  <a:lnTo>
                    <a:pt x="307832" y="443756"/>
                  </a:lnTo>
                  <a:lnTo>
                    <a:pt x="329567" y="437009"/>
                  </a:lnTo>
                  <a:cubicBezTo>
                    <a:pt x="356436" y="431511"/>
                    <a:pt x="384256" y="428624"/>
                    <a:pt x="412750" y="428624"/>
                  </a:cubicBezTo>
                  <a:lnTo>
                    <a:pt x="981444" y="428624"/>
                  </a:lnTo>
                  <a:lnTo>
                    <a:pt x="1011390" y="1"/>
                  </a:lnTo>
                  <a:lnTo>
                    <a:pt x="1086902" y="1"/>
                  </a:lnTo>
                  <a:lnTo>
                    <a:pt x="1116848" y="428625"/>
                  </a:lnTo>
                  <a:lnTo>
                    <a:pt x="1266177" y="428625"/>
                  </a:lnTo>
                  <a:cubicBezTo>
                    <a:pt x="1294671" y="428625"/>
                    <a:pt x="1322491" y="431513"/>
                    <a:pt x="1349361" y="437011"/>
                  </a:cubicBezTo>
                  <a:lnTo>
                    <a:pt x="1393354" y="450667"/>
                  </a:lnTo>
                  <a:lnTo>
                    <a:pt x="1424840" y="1"/>
                  </a:lnTo>
                  <a:lnTo>
                    <a:pt x="1500352" y="1"/>
                  </a:lnTo>
                  <a:lnTo>
                    <a:pt x="1535853" y="508138"/>
                  </a:lnTo>
                  <a:lnTo>
                    <a:pt x="1541003" y="506222"/>
                  </a:lnTo>
                  <a:lnTo>
                    <a:pt x="1581798" y="557937"/>
                  </a:lnTo>
                  <a:lnTo>
                    <a:pt x="1623028" y="560517"/>
                  </a:lnTo>
                  <a:lnTo>
                    <a:pt x="1656204" y="617418"/>
                  </a:lnTo>
                  <a:lnTo>
                    <a:pt x="1702061" y="634975"/>
                  </a:lnTo>
                  <a:lnTo>
                    <a:pt x="1725355" y="693183"/>
                  </a:lnTo>
                  <a:lnTo>
                    <a:pt x="1772721" y="724522"/>
                  </a:lnTo>
                  <a:lnTo>
                    <a:pt x="1784548" y="780073"/>
                  </a:lnTo>
                  <a:lnTo>
                    <a:pt x="1830189" y="823057"/>
                  </a:lnTo>
                  <a:lnTo>
                    <a:pt x="1829742" y="872159"/>
                  </a:lnTo>
                  <a:lnTo>
                    <a:pt x="1870550" y="923861"/>
                  </a:lnTo>
                  <a:lnTo>
                    <a:pt x="1857859" y="963173"/>
                  </a:lnTo>
                  <a:lnTo>
                    <a:pt x="1891052" y="1020067"/>
                  </a:lnTo>
                  <a:lnTo>
                    <a:pt x="1866983" y="1046909"/>
                  </a:lnTo>
                  <a:lnTo>
                    <a:pt x="1876435" y="1070505"/>
                  </a:lnTo>
                  <a:lnTo>
                    <a:pt x="1934391" y="1165745"/>
                  </a:lnTo>
                  <a:cubicBezTo>
                    <a:pt x="1987988" y="1279005"/>
                    <a:pt x="2018171" y="1404247"/>
                    <a:pt x="2020244" y="153432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28000">
                  <a:schemeClr val="accent2">
                    <a:lumMod val="5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4E5D1F7F-9BB1-45D5-83A3-6CBD3BCDA33B}"/>
                </a:ext>
              </a:extLst>
            </p:cNvPr>
            <p:cNvSpPr/>
            <p:nvPr/>
          </p:nvSpPr>
          <p:spPr>
            <a:xfrm>
              <a:off x="1875113" y="6381748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E763091A-F963-4DB4-979D-77AA31E696D1}"/>
                </a:ext>
              </a:extLst>
            </p:cNvPr>
            <p:cNvSpPr/>
            <p:nvPr/>
          </p:nvSpPr>
          <p:spPr>
            <a:xfrm>
              <a:off x="2283867" y="6381748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C3BCEB89-AD20-4BC1-B4F5-9C71D4210702}"/>
                </a:ext>
              </a:extLst>
            </p:cNvPr>
            <p:cNvSpPr/>
            <p:nvPr/>
          </p:nvSpPr>
          <p:spPr>
            <a:xfrm>
              <a:off x="2724497" y="6381748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DB7C39A5-4A9B-4080-B43B-470672F961E2}"/>
                </a:ext>
              </a:extLst>
            </p:cNvPr>
            <p:cNvSpPr/>
            <p:nvPr/>
          </p:nvSpPr>
          <p:spPr>
            <a:xfrm>
              <a:off x="3099147" y="6381748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" name="星: 24 pt 20">
              <a:extLst>
                <a:ext uri="{FF2B5EF4-FFF2-40B4-BE49-F238E27FC236}">
                  <a16:creationId xmlns:a16="http://schemas.microsoft.com/office/drawing/2014/main" id="{2EA45584-53EC-4DBF-B025-6A4E33979506}"/>
                </a:ext>
              </a:extLst>
            </p:cNvPr>
            <p:cNvSpPr/>
            <p:nvPr/>
          </p:nvSpPr>
          <p:spPr>
            <a:xfrm>
              <a:off x="1192121" y="4692593"/>
              <a:ext cx="868536" cy="927157"/>
            </a:xfrm>
            <a:prstGeom prst="star24">
              <a:avLst>
                <a:gd name="adj" fmla="val 46859"/>
              </a:avLst>
            </a:prstGeom>
            <a:gradFill flip="none" rotWithShape="1">
              <a:gsLst>
                <a:gs pos="0">
                  <a:schemeClr val="accent2">
                    <a:lumMod val="5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821A9033-1AC9-4C3E-8148-467F60FC10FA}"/>
                </a:ext>
              </a:extLst>
            </p:cNvPr>
            <p:cNvGrpSpPr/>
            <p:nvPr/>
          </p:nvGrpSpPr>
          <p:grpSpPr>
            <a:xfrm rot="19648751">
              <a:off x="1233936" y="4411868"/>
              <a:ext cx="277587" cy="648400"/>
              <a:chOff x="3267882" y="3856016"/>
              <a:chExt cx="304007" cy="654436"/>
            </a:xfrm>
          </p:grpSpPr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87F73F77-B15A-4D97-96A3-08A3B5477739}"/>
                  </a:ext>
                </a:extLst>
              </p:cNvPr>
              <p:cNvSpPr/>
              <p:nvPr/>
            </p:nvSpPr>
            <p:spPr>
              <a:xfrm>
                <a:off x="3267882" y="3856016"/>
                <a:ext cx="304007" cy="6544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8AEC0D79-BEC9-4167-8B69-2C6B0D87ADF9}"/>
                  </a:ext>
                </a:extLst>
              </p:cNvPr>
              <p:cNvSpPr/>
              <p:nvPr/>
            </p:nvSpPr>
            <p:spPr>
              <a:xfrm>
                <a:off x="3334571" y="3943350"/>
                <a:ext cx="170630" cy="555968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D3B79072-FE99-4A72-A2C4-852B7D426F8B}"/>
                </a:ext>
              </a:extLst>
            </p:cNvPr>
            <p:cNvGrpSpPr/>
            <p:nvPr/>
          </p:nvGrpSpPr>
          <p:grpSpPr>
            <a:xfrm rot="1951249" flipH="1">
              <a:off x="1698684" y="4411868"/>
              <a:ext cx="277587" cy="648400"/>
              <a:chOff x="3267882" y="3856016"/>
              <a:chExt cx="304007" cy="654436"/>
            </a:xfrm>
          </p:grpSpPr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E8DB93C0-0459-4B1D-8169-5B84EAD6D32F}"/>
                  </a:ext>
                </a:extLst>
              </p:cNvPr>
              <p:cNvSpPr/>
              <p:nvPr/>
            </p:nvSpPr>
            <p:spPr>
              <a:xfrm>
                <a:off x="3267882" y="3856016"/>
                <a:ext cx="304007" cy="6544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5562DB0E-1997-409B-8B61-F7A0BD48AB93}"/>
                  </a:ext>
                </a:extLst>
              </p:cNvPr>
              <p:cNvSpPr/>
              <p:nvPr/>
            </p:nvSpPr>
            <p:spPr>
              <a:xfrm>
                <a:off x="3334571" y="3943350"/>
                <a:ext cx="170630" cy="555968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6B11FC46-B61A-43D9-A805-B0E05D01E615}"/>
                </a:ext>
              </a:extLst>
            </p:cNvPr>
            <p:cNvSpPr/>
            <p:nvPr/>
          </p:nvSpPr>
          <p:spPr>
            <a:xfrm>
              <a:off x="1705520" y="4405553"/>
              <a:ext cx="142785" cy="268532"/>
            </a:xfrm>
            <a:custGeom>
              <a:avLst/>
              <a:gdLst>
                <a:gd name="connsiteX0" fmla="*/ 205269 w 205269"/>
                <a:gd name="connsiteY0" fmla="*/ 0 h 268532"/>
                <a:gd name="connsiteX1" fmla="*/ 166275 w 205269"/>
                <a:gd name="connsiteY1" fmla="*/ 140014 h 268532"/>
                <a:gd name="connsiteX2" fmla="*/ 154898 w 205269"/>
                <a:gd name="connsiteY2" fmla="*/ 268532 h 268532"/>
                <a:gd name="connsiteX3" fmla="*/ 0 w 205269"/>
                <a:gd name="connsiteY3" fmla="*/ 268532 h 268532"/>
                <a:gd name="connsiteX4" fmla="*/ 2868 w 205269"/>
                <a:gd name="connsiteY4" fmla="*/ 229031 h 268532"/>
                <a:gd name="connsiteX5" fmla="*/ 205269 w 205269"/>
                <a:gd name="connsiteY5" fmla="*/ 0 h 268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5269" h="268532">
                  <a:moveTo>
                    <a:pt x="205269" y="0"/>
                  </a:moveTo>
                  <a:cubicBezTo>
                    <a:pt x="187938" y="44779"/>
                    <a:pt x="174940" y="91829"/>
                    <a:pt x="166275" y="140014"/>
                  </a:cubicBezTo>
                  <a:lnTo>
                    <a:pt x="154898" y="268532"/>
                  </a:lnTo>
                  <a:lnTo>
                    <a:pt x="0" y="268532"/>
                  </a:lnTo>
                  <a:lnTo>
                    <a:pt x="2868" y="229031"/>
                  </a:lnTo>
                  <a:cubicBezTo>
                    <a:pt x="22133" y="98323"/>
                    <a:pt x="105431" y="0"/>
                    <a:pt x="205269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EA80A3EC-C2F1-43DA-A069-BB9439C12457}"/>
                </a:ext>
              </a:extLst>
            </p:cNvPr>
            <p:cNvSpPr/>
            <p:nvPr/>
          </p:nvSpPr>
          <p:spPr>
            <a:xfrm flipH="1">
              <a:off x="1372110" y="4405553"/>
              <a:ext cx="142785" cy="268532"/>
            </a:xfrm>
            <a:custGeom>
              <a:avLst/>
              <a:gdLst>
                <a:gd name="connsiteX0" fmla="*/ 205269 w 205269"/>
                <a:gd name="connsiteY0" fmla="*/ 0 h 268532"/>
                <a:gd name="connsiteX1" fmla="*/ 166275 w 205269"/>
                <a:gd name="connsiteY1" fmla="*/ 140014 h 268532"/>
                <a:gd name="connsiteX2" fmla="*/ 154898 w 205269"/>
                <a:gd name="connsiteY2" fmla="*/ 268532 h 268532"/>
                <a:gd name="connsiteX3" fmla="*/ 0 w 205269"/>
                <a:gd name="connsiteY3" fmla="*/ 268532 h 268532"/>
                <a:gd name="connsiteX4" fmla="*/ 2868 w 205269"/>
                <a:gd name="connsiteY4" fmla="*/ 229031 h 268532"/>
                <a:gd name="connsiteX5" fmla="*/ 205269 w 205269"/>
                <a:gd name="connsiteY5" fmla="*/ 0 h 268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5269" h="268532">
                  <a:moveTo>
                    <a:pt x="205269" y="0"/>
                  </a:moveTo>
                  <a:cubicBezTo>
                    <a:pt x="187938" y="44779"/>
                    <a:pt x="174940" y="91829"/>
                    <a:pt x="166275" y="140014"/>
                  </a:cubicBezTo>
                  <a:lnTo>
                    <a:pt x="154898" y="268532"/>
                  </a:lnTo>
                  <a:lnTo>
                    <a:pt x="0" y="268532"/>
                  </a:lnTo>
                  <a:lnTo>
                    <a:pt x="2868" y="229031"/>
                  </a:lnTo>
                  <a:cubicBezTo>
                    <a:pt x="22133" y="98323"/>
                    <a:pt x="105431" y="0"/>
                    <a:pt x="205269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6" name="四角形: 上の 2 つの角を丸める 25">
              <a:extLst>
                <a:ext uri="{FF2B5EF4-FFF2-40B4-BE49-F238E27FC236}">
                  <a16:creationId xmlns:a16="http://schemas.microsoft.com/office/drawing/2014/main" id="{A8B7C825-CF1D-4196-82A1-E28224D7DC40}"/>
                </a:ext>
              </a:extLst>
            </p:cNvPr>
            <p:cNvSpPr/>
            <p:nvPr/>
          </p:nvSpPr>
          <p:spPr>
            <a:xfrm>
              <a:off x="1358710" y="4646904"/>
              <a:ext cx="522478" cy="810744"/>
            </a:xfrm>
            <a:prstGeom prst="round2SameRect">
              <a:avLst>
                <a:gd name="adj1" fmla="val 26816"/>
                <a:gd name="adj2" fmla="val 50000"/>
              </a:avLst>
            </a:prstGeom>
            <a:gradFill flip="none" rotWithShape="1">
              <a:gsLst>
                <a:gs pos="0">
                  <a:schemeClr val="accent2">
                    <a:lumMod val="5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四角形: 上の 2 つの角を丸める 26">
              <a:extLst>
                <a:ext uri="{FF2B5EF4-FFF2-40B4-BE49-F238E27FC236}">
                  <a16:creationId xmlns:a16="http://schemas.microsoft.com/office/drawing/2014/main" id="{5ED82F43-E3AD-4485-823C-B167EE9D3AA4}"/>
                </a:ext>
              </a:extLst>
            </p:cNvPr>
            <p:cNvSpPr/>
            <p:nvPr/>
          </p:nvSpPr>
          <p:spPr>
            <a:xfrm>
              <a:off x="1530371" y="5336936"/>
              <a:ext cx="173900" cy="146672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C1C9CD49-609F-4E10-8560-36DECF59E73D}"/>
                </a:ext>
              </a:extLst>
            </p:cNvPr>
            <p:cNvSpPr/>
            <p:nvPr/>
          </p:nvSpPr>
          <p:spPr>
            <a:xfrm>
              <a:off x="1381065" y="4845076"/>
              <a:ext cx="135714" cy="13571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77E2D5F8-4287-43AC-ACF8-DC0FDEA764C3}"/>
                </a:ext>
              </a:extLst>
            </p:cNvPr>
            <p:cNvSpPr/>
            <p:nvPr/>
          </p:nvSpPr>
          <p:spPr>
            <a:xfrm>
              <a:off x="1726083" y="4845076"/>
              <a:ext cx="135714" cy="13571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569BC881-1B9C-4403-B1EF-074D5393F7AD}"/>
                </a:ext>
              </a:extLst>
            </p:cNvPr>
            <p:cNvSpPr/>
            <p:nvPr/>
          </p:nvSpPr>
          <p:spPr>
            <a:xfrm>
              <a:off x="1411224" y="4878831"/>
              <a:ext cx="72003" cy="72003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3FBBED96-FBEE-4968-9386-1B910CFDCD97}"/>
                </a:ext>
              </a:extLst>
            </p:cNvPr>
            <p:cNvSpPr/>
            <p:nvPr/>
          </p:nvSpPr>
          <p:spPr>
            <a:xfrm>
              <a:off x="1756242" y="4878831"/>
              <a:ext cx="72003" cy="72003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CC211E49-4DB3-4A9E-871E-A2C599712699}"/>
              </a:ext>
            </a:extLst>
          </p:cNvPr>
          <p:cNvGrpSpPr/>
          <p:nvPr/>
        </p:nvGrpSpPr>
        <p:grpSpPr>
          <a:xfrm>
            <a:off x="3752936" y="1133059"/>
            <a:ext cx="2434418" cy="2124708"/>
            <a:chOff x="844504" y="2677120"/>
            <a:chExt cx="4822585" cy="4209048"/>
          </a:xfrm>
        </p:grpSpPr>
        <p:sp>
          <p:nvSpPr>
            <p:cNvPr id="126" name="楕円 125">
              <a:extLst>
                <a:ext uri="{FF2B5EF4-FFF2-40B4-BE49-F238E27FC236}">
                  <a16:creationId xmlns:a16="http://schemas.microsoft.com/office/drawing/2014/main" id="{EDAB947F-4BC1-483C-9DE4-9586B49497B5}"/>
                </a:ext>
              </a:extLst>
            </p:cNvPr>
            <p:cNvSpPr/>
            <p:nvPr/>
          </p:nvSpPr>
          <p:spPr>
            <a:xfrm>
              <a:off x="1100843" y="4399472"/>
              <a:ext cx="4463196" cy="248669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CCE2A49C-4ED1-47C1-A825-C98B7D68D877}"/>
                </a:ext>
              </a:extLst>
            </p:cNvPr>
            <p:cNvGrpSpPr/>
            <p:nvPr/>
          </p:nvGrpSpPr>
          <p:grpSpPr>
            <a:xfrm>
              <a:off x="844504" y="2677120"/>
              <a:ext cx="3837945" cy="3033070"/>
              <a:chOff x="-69765" y="909063"/>
              <a:chExt cx="3837945" cy="3033070"/>
            </a:xfrm>
          </p:grpSpPr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7F0CC14D-0CF1-4302-92DE-1183ED042D53}"/>
                  </a:ext>
                </a:extLst>
              </p:cNvPr>
              <p:cNvSpPr/>
              <p:nvPr/>
            </p:nvSpPr>
            <p:spPr>
              <a:xfrm rot="19552642" flipV="1">
                <a:off x="101996" y="2066818"/>
                <a:ext cx="580634" cy="159326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A1653EF0-57A7-465A-B9EC-17D837CA9E3D}"/>
                  </a:ext>
                </a:extLst>
              </p:cNvPr>
              <p:cNvSpPr/>
              <p:nvPr/>
            </p:nvSpPr>
            <p:spPr>
              <a:xfrm>
                <a:off x="-69765" y="1738480"/>
                <a:ext cx="580634" cy="289325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23089FBD-7D86-44D3-9ABD-AF5BF0A621D6}"/>
                  </a:ext>
                </a:extLst>
              </p:cNvPr>
              <p:cNvSpPr/>
              <p:nvPr/>
            </p:nvSpPr>
            <p:spPr>
              <a:xfrm rot="900000">
                <a:off x="564446" y="2153407"/>
                <a:ext cx="2371788" cy="1103549"/>
              </a:xfrm>
              <a:custGeom>
                <a:avLst/>
                <a:gdLst>
                  <a:gd name="connsiteX0" fmla="*/ 724292 w 2371788"/>
                  <a:gd name="connsiteY0" fmla="*/ 67333 h 1103549"/>
                  <a:gd name="connsiteX1" fmla="*/ 1185894 w 2371788"/>
                  <a:gd name="connsiteY1" fmla="*/ 0 h 1103549"/>
                  <a:gd name="connsiteX2" fmla="*/ 2371788 w 2371788"/>
                  <a:gd name="connsiteY2" fmla="*/ 856821 h 1103549"/>
                  <a:gd name="connsiteX3" fmla="*/ 2361749 w 2371788"/>
                  <a:gd name="connsiteY3" fmla="*/ 952686 h 1103549"/>
                  <a:gd name="connsiteX4" fmla="*/ 2359685 w 2371788"/>
                  <a:gd name="connsiteY4" fmla="*/ 948611 h 1103549"/>
                  <a:gd name="connsiteX5" fmla="*/ 1266985 w 2371788"/>
                  <a:gd name="connsiteY5" fmla="*/ 425304 h 1103549"/>
                  <a:gd name="connsiteX6" fmla="*/ 805383 w 2371788"/>
                  <a:gd name="connsiteY6" fmla="*/ 492637 h 1103549"/>
                  <a:gd name="connsiteX7" fmla="*/ 134406 w 2371788"/>
                  <a:gd name="connsiteY7" fmla="*/ 1027332 h 1103549"/>
                  <a:gd name="connsiteX8" fmla="*/ 110095 w 2371788"/>
                  <a:gd name="connsiteY8" fmla="*/ 1103549 h 1103549"/>
                  <a:gd name="connsiteX9" fmla="*/ 104758 w 2371788"/>
                  <a:gd name="connsiteY9" fmla="*/ 1101005 h 1103549"/>
                  <a:gd name="connsiteX10" fmla="*/ 35269 w 2371788"/>
                  <a:gd name="connsiteY10" fmla="*/ 1060904 h 1103549"/>
                  <a:gd name="connsiteX11" fmla="*/ 24093 w 2371788"/>
                  <a:gd name="connsiteY11" fmla="*/ 1029500 h 1103549"/>
                  <a:gd name="connsiteX12" fmla="*/ 0 w 2371788"/>
                  <a:gd name="connsiteY12" fmla="*/ 856821 h 1103549"/>
                  <a:gd name="connsiteX13" fmla="*/ 724292 w 2371788"/>
                  <a:gd name="connsiteY13" fmla="*/ 67333 h 1103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71788" h="1103549">
                    <a:moveTo>
                      <a:pt x="724292" y="67333"/>
                    </a:moveTo>
                    <a:cubicBezTo>
                      <a:pt x="866170" y="23976"/>
                      <a:pt x="1022157" y="0"/>
                      <a:pt x="1185894" y="0"/>
                    </a:cubicBezTo>
                    <a:cubicBezTo>
                      <a:pt x="1840845" y="0"/>
                      <a:pt x="2371788" y="383612"/>
                      <a:pt x="2371788" y="856821"/>
                    </a:cubicBezTo>
                    <a:lnTo>
                      <a:pt x="2361749" y="952686"/>
                    </a:lnTo>
                    <a:lnTo>
                      <a:pt x="2359685" y="948611"/>
                    </a:lnTo>
                    <a:cubicBezTo>
                      <a:pt x="2179657" y="641086"/>
                      <a:pt x="1758198" y="425304"/>
                      <a:pt x="1266985" y="425304"/>
                    </a:cubicBezTo>
                    <a:cubicBezTo>
                      <a:pt x="1103248" y="425304"/>
                      <a:pt x="947260" y="449280"/>
                      <a:pt x="805383" y="492637"/>
                    </a:cubicBezTo>
                    <a:cubicBezTo>
                      <a:pt x="486156" y="590192"/>
                      <a:pt x="238355" y="785866"/>
                      <a:pt x="134406" y="1027332"/>
                    </a:cubicBezTo>
                    <a:lnTo>
                      <a:pt x="110095" y="1103549"/>
                    </a:lnTo>
                    <a:lnTo>
                      <a:pt x="104758" y="1101005"/>
                    </a:lnTo>
                    <a:lnTo>
                      <a:pt x="35269" y="1060904"/>
                    </a:lnTo>
                    <a:lnTo>
                      <a:pt x="24093" y="1029500"/>
                    </a:lnTo>
                    <a:cubicBezTo>
                      <a:pt x="8296" y="973723"/>
                      <a:pt x="0" y="915972"/>
                      <a:pt x="0" y="856821"/>
                    </a:cubicBezTo>
                    <a:cubicBezTo>
                      <a:pt x="0" y="501914"/>
                      <a:pt x="298656" y="197406"/>
                      <a:pt x="724292" y="67333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楕円 8">
                <a:extLst>
                  <a:ext uri="{FF2B5EF4-FFF2-40B4-BE49-F238E27FC236}">
                    <a16:creationId xmlns:a16="http://schemas.microsoft.com/office/drawing/2014/main" id="{5D5D5220-D556-48A5-92BF-B72AA4BBBDD4}"/>
                  </a:ext>
                </a:extLst>
              </p:cNvPr>
              <p:cNvSpPr/>
              <p:nvPr/>
            </p:nvSpPr>
            <p:spPr>
              <a:xfrm rot="21227200">
                <a:off x="2244312" y="2607621"/>
                <a:ext cx="1523868" cy="1334512"/>
              </a:xfrm>
              <a:custGeom>
                <a:avLst/>
                <a:gdLst>
                  <a:gd name="connsiteX0" fmla="*/ 0 w 474912"/>
                  <a:gd name="connsiteY0" fmla="*/ 266538 h 533076"/>
                  <a:gd name="connsiteX1" fmla="*/ 237456 w 474912"/>
                  <a:gd name="connsiteY1" fmla="*/ 0 h 533076"/>
                  <a:gd name="connsiteX2" fmla="*/ 474912 w 474912"/>
                  <a:gd name="connsiteY2" fmla="*/ 266538 h 533076"/>
                  <a:gd name="connsiteX3" fmla="*/ 237456 w 474912"/>
                  <a:gd name="connsiteY3" fmla="*/ 533076 h 533076"/>
                  <a:gd name="connsiteX4" fmla="*/ 0 w 474912"/>
                  <a:gd name="connsiteY4" fmla="*/ 266538 h 533076"/>
                  <a:gd name="connsiteX0" fmla="*/ 0 w 1268662"/>
                  <a:gd name="connsiteY0" fmla="*/ 291234 h 915762"/>
                  <a:gd name="connsiteX1" fmla="*/ 237456 w 1268662"/>
                  <a:gd name="connsiteY1" fmla="*/ 24696 h 915762"/>
                  <a:gd name="connsiteX2" fmla="*/ 1268662 w 1268662"/>
                  <a:gd name="connsiteY2" fmla="*/ 881784 h 915762"/>
                  <a:gd name="connsiteX3" fmla="*/ 237456 w 1268662"/>
                  <a:gd name="connsiteY3" fmla="*/ 557772 h 915762"/>
                  <a:gd name="connsiteX4" fmla="*/ 0 w 1268662"/>
                  <a:gd name="connsiteY4" fmla="*/ 291234 h 915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662" h="915762">
                    <a:moveTo>
                      <a:pt x="0" y="291234"/>
                    </a:moveTo>
                    <a:cubicBezTo>
                      <a:pt x="0" y="144029"/>
                      <a:pt x="26012" y="-73729"/>
                      <a:pt x="237456" y="24696"/>
                    </a:cubicBezTo>
                    <a:cubicBezTo>
                      <a:pt x="448900" y="123121"/>
                      <a:pt x="1268662" y="734579"/>
                      <a:pt x="1268662" y="881784"/>
                    </a:cubicBezTo>
                    <a:cubicBezTo>
                      <a:pt x="1268662" y="1028989"/>
                      <a:pt x="448900" y="656197"/>
                      <a:pt x="237456" y="557772"/>
                    </a:cubicBezTo>
                    <a:cubicBezTo>
                      <a:pt x="26012" y="459347"/>
                      <a:pt x="0" y="438439"/>
                      <a:pt x="0" y="2912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09603966-AFAF-4C32-8310-041BD740E37B}"/>
                  </a:ext>
                </a:extLst>
              </p:cNvPr>
              <p:cNvSpPr/>
              <p:nvPr/>
            </p:nvSpPr>
            <p:spPr>
              <a:xfrm rot="20479291">
                <a:off x="2286172" y="2518030"/>
                <a:ext cx="1165678" cy="882664"/>
              </a:xfrm>
              <a:custGeom>
                <a:avLst/>
                <a:gdLst>
                  <a:gd name="connsiteX0" fmla="*/ 103906 w 1456870"/>
                  <a:gd name="connsiteY0" fmla="*/ 402 h 833995"/>
                  <a:gd name="connsiteX1" fmla="*/ 142878 w 1456870"/>
                  <a:gd name="connsiteY1" fmla="*/ 6623 h 833995"/>
                  <a:gd name="connsiteX2" fmla="*/ 1451986 w 1456870"/>
                  <a:gd name="connsiteY2" fmla="*/ 754024 h 833995"/>
                  <a:gd name="connsiteX3" fmla="*/ 425132 w 1456870"/>
                  <a:gd name="connsiteY3" fmla="*/ 690903 h 833995"/>
                  <a:gd name="connsiteX4" fmla="*/ 87056 w 1456870"/>
                  <a:gd name="connsiteY4" fmla="*/ 430001 h 833995"/>
                  <a:gd name="connsiteX5" fmla="*/ 103906 w 1456870"/>
                  <a:gd name="connsiteY5" fmla="*/ 402 h 833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6870" h="833995">
                    <a:moveTo>
                      <a:pt x="103906" y="402"/>
                    </a:moveTo>
                    <a:cubicBezTo>
                      <a:pt x="115697" y="1210"/>
                      <a:pt x="128660" y="3248"/>
                      <a:pt x="142878" y="6623"/>
                    </a:cubicBezTo>
                    <a:cubicBezTo>
                      <a:pt x="370367" y="60627"/>
                      <a:pt x="1374044" y="565065"/>
                      <a:pt x="1451986" y="754024"/>
                    </a:cubicBezTo>
                    <a:cubicBezTo>
                      <a:pt x="1529928" y="942983"/>
                      <a:pt x="652620" y="744907"/>
                      <a:pt x="425132" y="690903"/>
                    </a:cubicBezTo>
                    <a:cubicBezTo>
                      <a:pt x="197643" y="636899"/>
                      <a:pt x="164998" y="618960"/>
                      <a:pt x="87056" y="430001"/>
                    </a:cubicBezTo>
                    <a:cubicBezTo>
                      <a:pt x="13985" y="252852"/>
                      <a:pt x="-72956" y="-11717"/>
                      <a:pt x="103906" y="40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DA970CCE-0CCE-489D-8EA8-9896F70D7003}"/>
                  </a:ext>
                </a:extLst>
              </p:cNvPr>
              <p:cNvSpPr/>
              <p:nvPr/>
            </p:nvSpPr>
            <p:spPr>
              <a:xfrm rot="21183825">
                <a:off x="565720" y="2739939"/>
                <a:ext cx="2570825" cy="1162024"/>
              </a:xfrm>
              <a:custGeom>
                <a:avLst/>
                <a:gdLst>
                  <a:gd name="connsiteX0" fmla="*/ 2204 w 2570825"/>
                  <a:gd name="connsiteY0" fmla="*/ 0 h 1162024"/>
                  <a:gd name="connsiteX1" fmla="*/ 51680 w 2570825"/>
                  <a:gd name="connsiteY1" fmla="*/ 63157 h 1162024"/>
                  <a:gd name="connsiteX2" fmla="*/ 730552 w 2570825"/>
                  <a:gd name="connsiteY2" fmla="*/ 588339 h 1162024"/>
                  <a:gd name="connsiteX3" fmla="*/ 851790 w 2570825"/>
                  <a:gd name="connsiteY3" fmla="*/ 648821 h 1162024"/>
                  <a:gd name="connsiteX4" fmla="*/ 912870 w 2570825"/>
                  <a:gd name="connsiteY4" fmla="*/ 624835 h 1162024"/>
                  <a:gd name="connsiteX5" fmla="*/ 1599617 w 2570825"/>
                  <a:gd name="connsiteY5" fmla="*/ 532668 h 1162024"/>
                  <a:gd name="connsiteX6" fmla="*/ 2570825 w 2570825"/>
                  <a:gd name="connsiteY6" fmla="*/ 847346 h 1162024"/>
                  <a:gd name="connsiteX7" fmla="*/ 1599617 w 2570825"/>
                  <a:gd name="connsiteY7" fmla="*/ 1162024 h 1162024"/>
                  <a:gd name="connsiteX8" fmla="*/ 1403885 w 2570825"/>
                  <a:gd name="connsiteY8" fmla="*/ 1155631 h 1162024"/>
                  <a:gd name="connsiteX9" fmla="*/ 1337745 w 2570825"/>
                  <a:gd name="connsiteY9" fmla="*/ 1148979 h 1162024"/>
                  <a:gd name="connsiteX10" fmla="*/ 1334152 w 2570825"/>
                  <a:gd name="connsiteY10" fmla="*/ 1149018 h 1162024"/>
                  <a:gd name="connsiteX11" fmla="*/ 1259208 w 2570825"/>
                  <a:gd name="connsiteY11" fmla="*/ 1141080 h 1162024"/>
                  <a:gd name="connsiteX12" fmla="*/ 1221579 w 2570825"/>
                  <a:gd name="connsiteY12" fmla="*/ 1137295 h 1162024"/>
                  <a:gd name="connsiteX13" fmla="*/ 1218708 w 2570825"/>
                  <a:gd name="connsiteY13" fmla="*/ 1136790 h 1162024"/>
                  <a:gd name="connsiteX14" fmla="*/ 1167184 w 2570825"/>
                  <a:gd name="connsiteY14" fmla="*/ 1131333 h 1162024"/>
                  <a:gd name="connsiteX15" fmla="*/ 1087987 w 2570825"/>
                  <a:gd name="connsiteY15" fmla="*/ 1113801 h 1162024"/>
                  <a:gd name="connsiteX16" fmla="*/ 1056606 w 2570825"/>
                  <a:gd name="connsiteY16" fmla="*/ 1108282 h 1162024"/>
                  <a:gd name="connsiteX17" fmla="*/ 1025530 w 2570825"/>
                  <a:gd name="connsiteY17" fmla="*/ 1099974 h 1162024"/>
                  <a:gd name="connsiteX18" fmla="*/ 996890 w 2570825"/>
                  <a:gd name="connsiteY18" fmla="*/ 1093634 h 1162024"/>
                  <a:gd name="connsiteX19" fmla="*/ 978918 w 2570825"/>
                  <a:gd name="connsiteY19" fmla="*/ 1087514 h 1162024"/>
                  <a:gd name="connsiteX20" fmla="*/ 912870 w 2570825"/>
                  <a:gd name="connsiteY20" fmla="*/ 1069857 h 1162024"/>
                  <a:gd name="connsiteX21" fmla="*/ 794276 w 2570825"/>
                  <a:gd name="connsiteY21" fmla="*/ 1023285 h 1162024"/>
                  <a:gd name="connsiteX22" fmla="*/ 771476 w 2570825"/>
                  <a:gd name="connsiteY22" fmla="*/ 1009675 h 1162024"/>
                  <a:gd name="connsiteX23" fmla="*/ 648844 w 2570825"/>
                  <a:gd name="connsiteY23" fmla="*/ 951643 h 1162024"/>
                  <a:gd name="connsiteX24" fmla="*/ 0 w 2570825"/>
                  <a:gd name="connsiteY24" fmla="*/ 53780 h 116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70825" h="1162024">
                    <a:moveTo>
                      <a:pt x="2204" y="0"/>
                    </a:moveTo>
                    <a:lnTo>
                      <a:pt x="51680" y="63157"/>
                    </a:lnTo>
                    <a:cubicBezTo>
                      <a:pt x="213906" y="253858"/>
                      <a:pt x="447406" y="437393"/>
                      <a:pt x="730552" y="588339"/>
                    </a:cubicBezTo>
                    <a:lnTo>
                      <a:pt x="851790" y="648821"/>
                    </a:lnTo>
                    <a:lnTo>
                      <a:pt x="912870" y="624835"/>
                    </a:lnTo>
                    <a:cubicBezTo>
                      <a:pt x="1088624" y="567889"/>
                      <a:pt x="1331426" y="532668"/>
                      <a:pt x="1599617" y="532668"/>
                    </a:cubicBezTo>
                    <a:cubicBezTo>
                      <a:pt x="2136000" y="532668"/>
                      <a:pt x="2570825" y="673554"/>
                      <a:pt x="2570825" y="847346"/>
                    </a:cubicBezTo>
                    <a:cubicBezTo>
                      <a:pt x="2570825" y="1021138"/>
                      <a:pt x="2136000" y="1162024"/>
                      <a:pt x="1599617" y="1162024"/>
                    </a:cubicBezTo>
                    <a:cubicBezTo>
                      <a:pt x="1532569" y="1162024"/>
                      <a:pt x="1467108" y="1159823"/>
                      <a:pt x="1403885" y="1155631"/>
                    </a:cubicBezTo>
                    <a:lnTo>
                      <a:pt x="1337745" y="1148979"/>
                    </a:lnTo>
                    <a:lnTo>
                      <a:pt x="1334152" y="1149018"/>
                    </a:lnTo>
                    <a:lnTo>
                      <a:pt x="1259208" y="1141080"/>
                    </a:lnTo>
                    <a:lnTo>
                      <a:pt x="1221579" y="1137295"/>
                    </a:lnTo>
                    <a:lnTo>
                      <a:pt x="1218708" y="1136790"/>
                    </a:lnTo>
                    <a:lnTo>
                      <a:pt x="1167184" y="1131333"/>
                    </a:lnTo>
                    <a:lnTo>
                      <a:pt x="1087987" y="1113801"/>
                    </a:lnTo>
                    <a:lnTo>
                      <a:pt x="1056606" y="1108282"/>
                    </a:lnTo>
                    <a:lnTo>
                      <a:pt x="1025530" y="1099974"/>
                    </a:lnTo>
                    <a:lnTo>
                      <a:pt x="996890" y="1093634"/>
                    </a:lnTo>
                    <a:lnTo>
                      <a:pt x="978918" y="1087514"/>
                    </a:lnTo>
                    <a:lnTo>
                      <a:pt x="912870" y="1069857"/>
                    </a:lnTo>
                    <a:cubicBezTo>
                      <a:pt x="868931" y="1055621"/>
                      <a:pt x="829183" y="1040026"/>
                      <a:pt x="794276" y="1023285"/>
                    </a:cubicBezTo>
                    <a:lnTo>
                      <a:pt x="771476" y="1009675"/>
                    </a:lnTo>
                    <a:lnTo>
                      <a:pt x="648844" y="951643"/>
                    </a:lnTo>
                    <a:cubicBezTo>
                      <a:pt x="256195" y="736114"/>
                      <a:pt x="7857" y="385951"/>
                      <a:pt x="0" y="5378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四角形: 角を丸くする 6">
                <a:extLst>
                  <a:ext uri="{FF2B5EF4-FFF2-40B4-BE49-F238E27FC236}">
                    <a16:creationId xmlns:a16="http://schemas.microsoft.com/office/drawing/2014/main" id="{28C292E2-0B7B-4184-9E5A-19085AC809E3}"/>
                  </a:ext>
                </a:extLst>
              </p:cNvPr>
              <p:cNvSpPr/>
              <p:nvPr/>
            </p:nvSpPr>
            <p:spPr>
              <a:xfrm rot="1800000">
                <a:off x="1948572" y="2149236"/>
                <a:ext cx="940390" cy="1179422"/>
              </a:xfrm>
              <a:custGeom>
                <a:avLst/>
                <a:gdLst>
                  <a:gd name="connsiteX0" fmla="*/ 0 w 999433"/>
                  <a:gd name="connsiteY0" fmla="*/ 277642 h 1181100"/>
                  <a:gd name="connsiteX1" fmla="*/ 277642 w 999433"/>
                  <a:gd name="connsiteY1" fmla="*/ 0 h 1181100"/>
                  <a:gd name="connsiteX2" fmla="*/ 721791 w 999433"/>
                  <a:gd name="connsiteY2" fmla="*/ 0 h 1181100"/>
                  <a:gd name="connsiteX3" fmla="*/ 999433 w 999433"/>
                  <a:gd name="connsiteY3" fmla="*/ 277642 h 1181100"/>
                  <a:gd name="connsiteX4" fmla="*/ 999433 w 999433"/>
                  <a:gd name="connsiteY4" fmla="*/ 903458 h 1181100"/>
                  <a:gd name="connsiteX5" fmla="*/ 721791 w 999433"/>
                  <a:gd name="connsiteY5" fmla="*/ 1181100 h 1181100"/>
                  <a:gd name="connsiteX6" fmla="*/ 277642 w 999433"/>
                  <a:gd name="connsiteY6" fmla="*/ 1181100 h 1181100"/>
                  <a:gd name="connsiteX7" fmla="*/ 0 w 999433"/>
                  <a:gd name="connsiteY7" fmla="*/ 903458 h 1181100"/>
                  <a:gd name="connsiteX8" fmla="*/ 0 w 999433"/>
                  <a:gd name="connsiteY8" fmla="*/ 277642 h 1181100"/>
                  <a:gd name="connsiteX0" fmla="*/ 244063 w 1243496"/>
                  <a:gd name="connsiteY0" fmla="*/ 277642 h 1199570"/>
                  <a:gd name="connsiteX1" fmla="*/ 521705 w 1243496"/>
                  <a:gd name="connsiteY1" fmla="*/ 0 h 1199570"/>
                  <a:gd name="connsiteX2" fmla="*/ 965854 w 1243496"/>
                  <a:gd name="connsiteY2" fmla="*/ 0 h 1199570"/>
                  <a:gd name="connsiteX3" fmla="*/ 1243496 w 1243496"/>
                  <a:gd name="connsiteY3" fmla="*/ 277642 h 1199570"/>
                  <a:gd name="connsiteX4" fmla="*/ 1243496 w 1243496"/>
                  <a:gd name="connsiteY4" fmla="*/ 903458 h 1199570"/>
                  <a:gd name="connsiteX5" fmla="*/ 965854 w 1243496"/>
                  <a:gd name="connsiteY5" fmla="*/ 1181100 h 1199570"/>
                  <a:gd name="connsiteX6" fmla="*/ 521705 w 1243496"/>
                  <a:gd name="connsiteY6" fmla="*/ 1181100 h 1199570"/>
                  <a:gd name="connsiteX7" fmla="*/ 0 w 1243496"/>
                  <a:gd name="connsiteY7" fmla="*/ 1103028 h 1199570"/>
                  <a:gd name="connsiteX8" fmla="*/ 244063 w 1243496"/>
                  <a:gd name="connsiteY8" fmla="*/ 277642 h 1199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3496" h="1199570">
                    <a:moveTo>
                      <a:pt x="244063" y="277642"/>
                    </a:moveTo>
                    <a:cubicBezTo>
                      <a:pt x="244063" y="124305"/>
                      <a:pt x="368368" y="0"/>
                      <a:pt x="521705" y="0"/>
                    </a:cubicBezTo>
                    <a:lnTo>
                      <a:pt x="965854" y="0"/>
                    </a:lnTo>
                    <a:cubicBezTo>
                      <a:pt x="1119191" y="0"/>
                      <a:pt x="1243496" y="124305"/>
                      <a:pt x="1243496" y="277642"/>
                    </a:cubicBezTo>
                    <a:lnTo>
                      <a:pt x="1243496" y="903458"/>
                    </a:lnTo>
                    <a:cubicBezTo>
                      <a:pt x="1243496" y="1056795"/>
                      <a:pt x="1119191" y="1181100"/>
                      <a:pt x="965854" y="1181100"/>
                    </a:cubicBezTo>
                    <a:lnTo>
                      <a:pt x="521705" y="1181100"/>
                    </a:lnTo>
                    <a:cubicBezTo>
                      <a:pt x="368368" y="1181100"/>
                      <a:pt x="0" y="1256365"/>
                      <a:pt x="0" y="1103028"/>
                    </a:cubicBezTo>
                    <a:cubicBezTo>
                      <a:pt x="0" y="894423"/>
                      <a:pt x="244063" y="486247"/>
                      <a:pt x="244063" y="277642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9416291D-8A39-42BD-B7D6-CB51E3F6D248}"/>
                  </a:ext>
                </a:extLst>
              </p:cNvPr>
              <p:cNvSpPr/>
              <p:nvPr/>
            </p:nvSpPr>
            <p:spPr>
              <a:xfrm rot="19146348">
                <a:off x="541895" y="909063"/>
                <a:ext cx="1474865" cy="1825754"/>
              </a:xfrm>
              <a:custGeom>
                <a:avLst/>
                <a:gdLst>
                  <a:gd name="connsiteX0" fmla="*/ 1084067 w 1474865"/>
                  <a:gd name="connsiteY0" fmla="*/ 185143 h 1825754"/>
                  <a:gd name="connsiteX1" fmla="*/ 1309274 w 1474865"/>
                  <a:gd name="connsiteY1" fmla="*/ 527045 h 1825754"/>
                  <a:gd name="connsiteX2" fmla="*/ 1340059 w 1474865"/>
                  <a:gd name="connsiteY2" fmla="*/ 793601 h 1825754"/>
                  <a:gd name="connsiteX3" fmla="*/ 1318723 w 1474865"/>
                  <a:gd name="connsiteY3" fmla="*/ 906760 h 1825754"/>
                  <a:gd name="connsiteX4" fmla="*/ 1319835 w 1474865"/>
                  <a:gd name="connsiteY4" fmla="*/ 906634 h 1825754"/>
                  <a:gd name="connsiteX5" fmla="*/ 1257474 w 1474865"/>
                  <a:gd name="connsiteY5" fmla="*/ 1132872 h 1825754"/>
                  <a:gd name="connsiteX6" fmla="*/ 1236876 w 1474865"/>
                  <a:gd name="connsiteY6" fmla="*/ 1364073 h 1825754"/>
                  <a:gd name="connsiteX7" fmla="*/ 1265006 w 1474865"/>
                  <a:gd name="connsiteY7" fmla="*/ 1413368 h 1825754"/>
                  <a:gd name="connsiteX8" fmla="*/ 1460154 w 1474865"/>
                  <a:gd name="connsiteY8" fmla="*/ 1622802 h 1825754"/>
                  <a:gd name="connsiteX9" fmla="*/ 1385395 w 1474865"/>
                  <a:gd name="connsiteY9" fmla="*/ 1649095 h 1825754"/>
                  <a:gd name="connsiteX10" fmla="*/ 1474865 w 1474865"/>
                  <a:gd name="connsiteY10" fmla="*/ 1732497 h 1825754"/>
                  <a:gd name="connsiteX11" fmla="*/ 1330777 w 1474865"/>
                  <a:gd name="connsiteY11" fmla="*/ 1762262 h 1825754"/>
                  <a:gd name="connsiteX12" fmla="*/ 1296382 w 1474865"/>
                  <a:gd name="connsiteY12" fmla="*/ 1753680 h 1825754"/>
                  <a:gd name="connsiteX13" fmla="*/ 1319835 w 1474865"/>
                  <a:gd name="connsiteY13" fmla="*/ 1825753 h 1825754"/>
                  <a:gd name="connsiteX14" fmla="*/ 1319835 w 1474865"/>
                  <a:gd name="connsiteY14" fmla="*/ 1825754 h 1825754"/>
                  <a:gd name="connsiteX15" fmla="*/ 1160198 w 1474865"/>
                  <a:gd name="connsiteY15" fmla="*/ 1789640 h 1825754"/>
                  <a:gd name="connsiteX16" fmla="*/ 1094497 w 1474865"/>
                  <a:gd name="connsiteY16" fmla="*/ 1749680 h 1825754"/>
                  <a:gd name="connsiteX17" fmla="*/ 1112415 w 1474865"/>
                  <a:gd name="connsiteY17" fmla="*/ 1792699 h 1825754"/>
                  <a:gd name="connsiteX18" fmla="*/ 984791 w 1474865"/>
                  <a:gd name="connsiteY18" fmla="*/ 1764510 h 1825754"/>
                  <a:gd name="connsiteX19" fmla="*/ 948160 w 1474865"/>
                  <a:gd name="connsiteY19" fmla="*/ 1736077 h 1825754"/>
                  <a:gd name="connsiteX20" fmla="*/ 951959 w 1474865"/>
                  <a:gd name="connsiteY20" fmla="*/ 1754070 h 1825754"/>
                  <a:gd name="connsiteX21" fmla="*/ 741993 w 1474865"/>
                  <a:gd name="connsiteY21" fmla="*/ 1465812 h 1825754"/>
                  <a:gd name="connsiteX22" fmla="*/ 761852 w 1474865"/>
                  <a:gd name="connsiteY22" fmla="*/ 1356188 h 1825754"/>
                  <a:gd name="connsiteX23" fmla="*/ 770743 w 1474865"/>
                  <a:gd name="connsiteY23" fmla="*/ 1340035 h 1825754"/>
                  <a:gd name="connsiteX24" fmla="*/ 746329 w 1474865"/>
                  <a:gd name="connsiteY24" fmla="*/ 1342938 h 1825754"/>
                  <a:gd name="connsiteX25" fmla="*/ 33199 w 1474865"/>
                  <a:gd name="connsiteY25" fmla="*/ 815968 h 1825754"/>
                  <a:gd name="connsiteX26" fmla="*/ 463333 w 1474865"/>
                  <a:gd name="connsiteY26" fmla="*/ 15869 h 1825754"/>
                  <a:gd name="connsiteX27" fmla="*/ 1084067 w 1474865"/>
                  <a:gd name="connsiteY27" fmla="*/ 185143 h 1825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474865" h="1825754">
                    <a:moveTo>
                      <a:pt x="1084067" y="185143"/>
                    </a:moveTo>
                    <a:cubicBezTo>
                      <a:pt x="1186044" y="274207"/>
                      <a:pt x="1266216" y="391258"/>
                      <a:pt x="1309274" y="527045"/>
                    </a:cubicBezTo>
                    <a:cubicBezTo>
                      <a:pt x="1337980" y="617570"/>
                      <a:pt x="1347473" y="707851"/>
                      <a:pt x="1340059" y="793601"/>
                    </a:cubicBezTo>
                    <a:lnTo>
                      <a:pt x="1318723" y="906760"/>
                    </a:lnTo>
                    <a:lnTo>
                      <a:pt x="1319835" y="906634"/>
                    </a:lnTo>
                    <a:cubicBezTo>
                      <a:pt x="1292119" y="980079"/>
                      <a:pt x="1271332" y="1055885"/>
                      <a:pt x="1257474" y="1132872"/>
                    </a:cubicBezTo>
                    <a:lnTo>
                      <a:pt x="1236876" y="1364073"/>
                    </a:lnTo>
                    <a:lnTo>
                      <a:pt x="1265006" y="1413368"/>
                    </a:lnTo>
                    <a:cubicBezTo>
                      <a:pt x="1318962" y="1493043"/>
                      <a:pt x="1385103" y="1564467"/>
                      <a:pt x="1460154" y="1622802"/>
                    </a:cubicBezTo>
                    <a:lnTo>
                      <a:pt x="1385395" y="1649095"/>
                    </a:lnTo>
                    <a:lnTo>
                      <a:pt x="1474865" y="1732497"/>
                    </a:lnTo>
                    <a:cubicBezTo>
                      <a:pt x="1433154" y="1760744"/>
                      <a:pt x="1382797" y="1769846"/>
                      <a:pt x="1330777" y="1762262"/>
                    </a:cubicBezTo>
                    <a:lnTo>
                      <a:pt x="1296382" y="1753680"/>
                    </a:lnTo>
                    <a:lnTo>
                      <a:pt x="1319835" y="1825753"/>
                    </a:lnTo>
                    <a:lnTo>
                      <a:pt x="1319835" y="1825754"/>
                    </a:lnTo>
                    <a:cubicBezTo>
                      <a:pt x="1263209" y="1825754"/>
                      <a:pt x="1209264" y="1812894"/>
                      <a:pt x="1160198" y="1789640"/>
                    </a:cubicBezTo>
                    <a:lnTo>
                      <a:pt x="1094497" y="1749680"/>
                    </a:lnTo>
                    <a:lnTo>
                      <a:pt x="1112415" y="1792699"/>
                    </a:lnTo>
                    <a:cubicBezTo>
                      <a:pt x="1068011" y="1799918"/>
                      <a:pt x="1023903" y="1789048"/>
                      <a:pt x="984791" y="1764510"/>
                    </a:cubicBezTo>
                    <a:lnTo>
                      <a:pt x="948160" y="1736077"/>
                    </a:lnTo>
                    <a:lnTo>
                      <a:pt x="951959" y="1754070"/>
                    </a:lnTo>
                    <a:cubicBezTo>
                      <a:pt x="832034" y="1751025"/>
                      <a:pt x="738029" y="1621968"/>
                      <a:pt x="741993" y="1465812"/>
                    </a:cubicBezTo>
                    <a:cubicBezTo>
                      <a:pt x="742985" y="1426773"/>
                      <a:pt x="750005" y="1389736"/>
                      <a:pt x="761852" y="1356188"/>
                    </a:cubicBezTo>
                    <a:lnTo>
                      <a:pt x="770743" y="1340035"/>
                    </a:lnTo>
                    <a:lnTo>
                      <a:pt x="746329" y="1342938"/>
                    </a:lnTo>
                    <a:cubicBezTo>
                      <a:pt x="436200" y="1347631"/>
                      <a:pt x="133668" y="1132805"/>
                      <a:pt x="33199" y="815968"/>
                    </a:cubicBezTo>
                    <a:cubicBezTo>
                      <a:pt x="-81623" y="453870"/>
                      <a:pt x="110955" y="95653"/>
                      <a:pt x="463333" y="15869"/>
                    </a:cubicBezTo>
                    <a:cubicBezTo>
                      <a:pt x="683570" y="-33996"/>
                      <a:pt x="914104" y="36703"/>
                      <a:pt x="1084067" y="185143"/>
                    </a:cubicBezTo>
                    <a:close/>
                  </a:path>
                </a:pathLst>
              </a:custGeom>
              <a:gradFill>
                <a:gsLst>
                  <a:gs pos="31000">
                    <a:srgbClr val="002060"/>
                  </a:gs>
                  <a:gs pos="69000">
                    <a:schemeClr val="accent2">
                      <a:lumMod val="75000"/>
                    </a:schemeClr>
                  </a:gs>
                </a:gsLst>
                <a:lin ang="48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月 147">
                <a:extLst>
                  <a:ext uri="{FF2B5EF4-FFF2-40B4-BE49-F238E27FC236}">
                    <a16:creationId xmlns:a16="http://schemas.microsoft.com/office/drawing/2014/main" id="{A1942D8B-F5E1-4BC5-9180-CD7703B7DF61}"/>
                  </a:ext>
                </a:extLst>
              </p:cNvPr>
              <p:cNvSpPr/>
              <p:nvPr/>
            </p:nvSpPr>
            <p:spPr>
              <a:xfrm rot="5400000">
                <a:off x="2746487" y="2617066"/>
                <a:ext cx="77873" cy="698500"/>
              </a:xfrm>
              <a:prstGeom prst="mo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月 148">
                <a:extLst>
                  <a:ext uri="{FF2B5EF4-FFF2-40B4-BE49-F238E27FC236}">
                    <a16:creationId xmlns:a16="http://schemas.microsoft.com/office/drawing/2014/main" id="{54954568-5212-400D-AF01-502010E04CDF}"/>
                  </a:ext>
                </a:extLst>
              </p:cNvPr>
              <p:cNvSpPr/>
              <p:nvPr/>
            </p:nvSpPr>
            <p:spPr>
              <a:xfrm rot="5400000">
                <a:off x="2879837" y="2725017"/>
                <a:ext cx="77873" cy="698500"/>
              </a:xfrm>
              <a:prstGeom prst="mo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月 149">
                <a:extLst>
                  <a:ext uri="{FF2B5EF4-FFF2-40B4-BE49-F238E27FC236}">
                    <a16:creationId xmlns:a16="http://schemas.microsoft.com/office/drawing/2014/main" id="{F6773899-9082-435B-A1B1-756286114573}"/>
                  </a:ext>
                </a:extLst>
              </p:cNvPr>
              <p:cNvSpPr/>
              <p:nvPr/>
            </p:nvSpPr>
            <p:spPr>
              <a:xfrm rot="5400000">
                <a:off x="2809987" y="2813918"/>
                <a:ext cx="77873" cy="698500"/>
              </a:xfrm>
              <a:prstGeom prst="mo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四角形: 角を丸くする 6">
                <a:extLst>
                  <a:ext uri="{FF2B5EF4-FFF2-40B4-BE49-F238E27FC236}">
                    <a16:creationId xmlns:a16="http://schemas.microsoft.com/office/drawing/2014/main" id="{3E4AD6EE-6E4F-42CC-AE5C-106F5EBCBE64}"/>
                  </a:ext>
                </a:extLst>
              </p:cNvPr>
              <p:cNvSpPr/>
              <p:nvPr/>
            </p:nvSpPr>
            <p:spPr>
              <a:xfrm rot="1800000">
                <a:off x="1948572" y="2149236"/>
                <a:ext cx="940390" cy="1179422"/>
              </a:xfrm>
              <a:custGeom>
                <a:avLst/>
                <a:gdLst>
                  <a:gd name="connsiteX0" fmla="*/ 0 w 999433"/>
                  <a:gd name="connsiteY0" fmla="*/ 277642 h 1181100"/>
                  <a:gd name="connsiteX1" fmla="*/ 277642 w 999433"/>
                  <a:gd name="connsiteY1" fmla="*/ 0 h 1181100"/>
                  <a:gd name="connsiteX2" fmla="*/ 721791 w 999433"/>
                  <a:gd name="connsiteY2" fmla="*/ 0 h 1181100"/>
                  <a:gd name="connsiteX3" fmla="*/ 999433 w 999433"/>
                  <a:gd name="connsiteY3" fmla="*/ 277642 h 1181100"/>
                  <a:gd name="connsiteX4" fmla="*/ 999433 w 999433"/>
                  <a:gd name="connsiteY4" fmla="*/ 903458 h 1181100"/>
                  <a:gd name="connsiteX5" fmla="*/ 721791 w 999433"/>
                  <a:gd name="connsiteY5" fmla="*/ 1181100 h 1181100"/>
                  <a:gd name="connsiteX6" fmla="*/ 277642 w 999433"/>
                  <a:gd name="connsiteY6" fmla="*/ 1181100 h 1181100"/>
                  <a:gd name="connsiteX7" fmla="*/ 0 w 999433"/>
                  <a:gd name="connsiteY7" fmla="*/ 903458 h 1181100"/>
                  <a:gd name="connsiteX8" fmla="*/ 0 w 999433"/>
                  <a:gd name="connsiteY8" fmla="*/ 277642 h 1181100"/>
                  <a:gd name="connsiteX0" fmla="*/ 244063 w 1243496"/>
                  <a:gd name="connsiteY0" fmla="*/ 277642 h 1199570"/>
                  <a:gd name="connsiteX1" fmla="*/ 521705 w 1243496"/>
                  <a:gd name="connsiteY1" fmla="*/ 0 h 1199570"/>
                  <a:gd name="connsiteX2" fmla="*/ 965854 w 1243496"/>
                  <a:gd name="connsiteY2" fmla="*/ 0 h 1199570"/>
                  <a:gd name="connsiteX3" fmla="*/ 1243496 w 1243496"/>
                  <a:gd name="connsiteY3" fmla="*/ 277642 h 1199570"/>
                  <a:gd name="connsiteX4" fmla="*/ 1243496 w 1243496"/>
                  <a:gd name="connsiteY4" fmla="*/ 903458 h 1199570"/>
                  <a:gd name="connsiteX5" fmla="*/ 965854 w 1243496"/>
                  <a:gd name="connsiteY5" fmla="*/ 1181100 h 1199570"/>
                  <a:gd name="connsiteX6" fmla="*/ 521705 w 1243496"/>
                  <a:gd name="connsiteY6" fmla="*/ 1181100 h 1199570"/>
                  <a:gd name="connsiteX7" fmla="*/ 0 w 1243496"/>
                  <a:gd name="connsiteY7" fmla="*/ 1103028 h 1199570"/>
                  <a:gd name="connsiteX8" fmla="*/ 244063 w 1243496"/>
                  <a:gd name="connsiteY8" fmla="*/ 277642 h 1199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3496" h="1199570">
                    <a:moveTo>
                      <a:pt x="244063" y="277642"/>
                    </a:moveTo>
                    <a:cubicBezTo>
                      <a:pt x="244063" y="124305"/>
                      <a:pt x="368368" y="0"/>
                      <a:pt x="521705" y="0"/>
                    </a:cubicBezTo>
                    <a:lnTo>
                      <a:pt x="965854" y="0"/>
                    </a:lnTo>
                    <a:cubicBezTo>
                      <a:pt x="1119191" y="0"/>
                      <a:pt x="1243496" y="124305"/>
                      <a:pt x="1243496" y="277642"/>
                    </a:cubicBezTo>
                    <a:lnTo>
                      <a:pt x="1243496" y="903458"/>
                    </a:lnTo>
                    <a:cubicBezTo>
                      <a:pt x="1243496" y="1056795"/>
                      <a:pt x="1119191" y="1181100"/>
                      <a:pt x="965854" y="1181100"/>
                    </a:cubicBezTo>
                    <a:lnTo>
                      <a:pt x="521705" y="1181100"/>
                    </a:lnTo>
                    <a:cubicBezTo>
                      <a:pt x="368368" y="1181100"/>
                      <a:pt x="0" y="1256365"/>
                      <a:pt x="0" y="1103028"/>
                    </a:cubicBezTo>
                    <a:cubicBezTo>
                      <a:pt x="0" y="894423"/>
                      <a:pt x="244063" y="486247"/>
                      <a:pt x="244063" y="277642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653818C9-3618-49C8-9DF0-5AA675FB5B5A}"/>
                  </a:ext>
                </a:extLst>
              </p:cNvPr>
              <p:cNvSpPr/>
              <p:nvPr/>
            </p:nvSpPr>
            <p:spPr>
              <a:xfrm rot="900000">
                <a:off x="585650" y="2580181"/>
                <a:ext cx="2251654" cy="926659"/>
              </a:xfrm>
              <a:custGeom>
                <a:avLst/>
                <a:gdLst>
                  <a:gd name="connsiteX0" fmla="*/ 695288 w 2251654"/>
                  <a:gd name="connsiteY0" fmla="*/ 67333 h 926659"/>
                  <a:gd name="connsiteX1" fmla="*/ 1156890 w 2251654"/>
                  <a:gd name="connsiteY1" fmla="*/ 0 h 926659"/>
                  <a:gd name="connsiteX2" fmla="*/ 2249590 w 2251654"/>
                  <a:gd name="connsiteY2" fmla="*/ 523307 h 926659"/>
                  <a:gd name="connsiteX3" fmla="*/ 2251654 w 2251654"/>
                  <a:gd name="connsiteY3" fmla="*/ 527382 h 926659"/>
                  <a:gd name="connsiteX4" fmla="*/ 2248029 w 2251654"/>
                  <a:gd name="connsiteY4" fmla="*/ 562002 h 926659"/>
                  <a:gd name="connsiteX5" fmla="*/ 2208378 w 2251654"/>
                  <a:gd name="connsiteY5" fmla="*/ 686310 h 926659"/>
                  <a:gd name="connsiteX6" fmla="*/ 2184941 w 2251654"/>
                  <a:gd name="connsiteY6" fmla="*/ 732574 h 926659"/>
                  <a:gd name="connsiteX7" fmla="*/ 2063187 w 2251654"/>
                  <a:gd name="connsiteY7" fmla="*/ 780326 h 926659"/>
                  <a:gd name="connsiteX8" fmla="*/ 1149811 w 2251654"/>
                  <a:gd name="connsiteY8" fmla="*/ 926659 h 926659"/>
                  <a:gd name="connsiteX9" fmla="*/ 110672 w 2251654"/>
                  <a:gd name="connsiteY9" fmla="*/ 731002 h 926659"/>
                  <a:gd name="connsiteX10" fmla="*/ 0 w 2251654"/>
                  <a:gd name="connsiteY10" fmla="*/ 678245 h 926659"/>
                  <a:gd name="connsiteX11" fmla="*/ 24311 w 2251654"/>
                  <a:gd name="connsiteY11" fmla="*/ 602028 h 926659"/>
                  <a:gd name="connsiteX12" fmla="*/ 695288 w 2251654"/>
                  <a:gd name="connsiteY12" fmla="*/ 67333 h 926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51654" h="926659">
                    <a:moveTo>
                      <a:pt x="695288" y="67333"/>
                    </a:moveTo>
                    <a:cubicBezTo>
                      <a:pt x="837165" y="23976"/>
                      <a:pt x="993153" y="0"/>
                      <a:pt x="1156890" y="0"/>
                    </a:cubicBezTo>
                    <a:cubicBezTo>
                      <a:pt x="1648103" y="0"/>
                      <a:pt x="2069562" y="215782"/>
                      <a:pt x="2249590" y="523307"/>
                    </a:cubicBezTo>
                    <a:lnTo>
                      <a:pt x="2251654" y="527382"/>
                    </a:lnTo>
                    <a:lnTo>
                      <a:pt x="2248029" y="562002"/>
                    </a:lnTo>
                    <a:cubicBezTo>
                      <a:pt x="2239031" y="604548"/>
                      <a:pt x="2225703" y="646065"/>
                      <a:pt x="2208378" y="686310"/>
                    </a:cubicBezTo>
                    <a:lnTo>
                      <a:pt x="2184941" y="732574"/>
                    </a:lnTo>
                    <a:lnTo>
                      <a:pt x="2063187" y="780326"/>
                    </a:lnTo>
                    <a:cubicBezTo>
                      <a:pt x="1802459" y="872713"/>
                      <a:pt x="1488146" y="926658"/>
                      <a:pt x="1149811" y="926659"/>
                    </a:cubicBezTo>
                    <a:cubicBezTo>
                      <a:pt x="755087" y="926658"/>
                      <a:pt x="393060" y="853232"/>
                      <a:pt x="110672" y="731002"/>
                    </a:cubicBezTo>
                    <a:lnTo>
                      <a:pt x="0" y="678245"/>
                    </a:lnTo>
                    <a:lnTo>
                      <a:pt x="24311" y="602028"/>
                    </a:lnTo>
                    <a:cubicBezTo>
                      <a:pt x="128260" y="360562"/>
                      <a:pt x="376061" y="164888"/>
                      <a:pt x="695288" y="67333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CAD2F90F-C9D8-4FE5-A93F-D55E5162E08A}"/>
                  </a:ext>
                </a:extLst>
              </p:cNvPr>
              <p:cNvGrpSpPr/>
              <p:nvPr/>
            </p:nvGrpSpPr>
            <p:grpSpPr>
              <a:xfrm>
                <a:off x="565297" y="2017765"/>
                <a:ext cx="769132" cy="1157546"/>
                <a:chOff x="1403497" y="2541640"/>
                <a:chExt cx="769132" cy="1157546"/>
              </a:xfrm>
            </p:grpSpPr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EE2FDB75-510D-4AE7-9F38-F4138135987F}"/>
                    </a:ext>
                  </a:extLst>
                </p:cNvPr>
                <p:cNvSpPr/>
                <p:nvPr/>
              </p:nvSpPr>
              <p:spPr>
                <a:xfrm rot="900000">
                  <a:off x="1403497" y="2541640"/>
                  <a:ext cx="769132" cy="1157487"/>
                </a:xfrm>
                <a:custGeom>
                  <a:avLst/>
                  <a:gdLst>
                    <a:gd name="connsiteX0" fmla="*/ 702917 w 769132"/>
                    <a:gd name="connsiteY0" fmla="*/ 0 h 1157487"/>
                    <a:gd name="connsiteX1" fmla="*/ 748171 w 769132"/>
                    <a:gd name="connsiteY1" fmla="*/ 150528 h 1157487"/>
                    <a:gd name="connsiteX2" fmla="*/ 725221 w 769132"/>
                    <a:gd name="connsiteY2" fmla="*/ 668090 h 1157487"/>
                    <a:gd name="connsiteX3" fmla="*/ 472758 w 769132"/>
                    <a:gd name="connsiteY3" fmla="*/ 1120483 h 1157487"/>
                    <a:gd name="connsiteX4" fmla="*/ 431026 w 769132"/>
                    <a:gd name="connsiteY4" fmla="*/ 1157487 h 1157487"/>
                    <a:gd name="connsiteX5" fmla="*/ 220766 w 769132"/>
                    <a:gd name="connsiteY5" fmla="*/ 1081067 h 1157487"/>
                    <a:gd name="connsiteX6" fmla="*/ 110094 w 769132"/>
                    <a:gd name="connsiteY6" fmla="*/ 1028310 h 1157487"/>
                    <a:gd name="connsiteX7" fmla="*/ 110094 w 769132"/>
                    <a:gd name="connsiteY7" fmla="*/ 1028309 h 1157487"/>
                    <a:gd name="connsiteX8" fmla="*/ 104758 w 769132"/>
                    <a:gd name="connsiteY8" fmla="*/ 1025766 h 1157487"/>
                    <a:gd name="connsiteX9" fmla="*/ 35269 w 769132"/>
                    <a:gd name="connsiteY9" fmla="*/ 985665 h 1157487"/>
                    <a:gd name="connsiteX10" fmla="*/ 24093 w 769132"/>
                    <a:gd name="connsiteY10" fmla="*/ 954261 h 1157487"/>
                    <a:gd name="connsiteX11" fmla="*/ 0 w 769132"/>
                    <a:gd name="connsiteY11" fmla="*/ 781582 h 1157487"/>
                    <a:gd name="connsiteX12" fmla="*/ 570966 w 769132"/>
                    <a:gd name="connsiteY12" fmla="*/ 48806 h 1157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69132" h="1157487">
                      <a:moveTo>
                        <a:pt x="702917" y="0"/>
                      </a:moveTo>
                      <a:lnTo>
                        <a:pt x="748171" y="150528"/>
                      </a:lnTo>
                      <a:cubicBezTo>
                        <a:pt x="781313" y="309540"/>
                        <a:pt x="776230" y="488443"/>
                        <a:pt x="725221" y="668090"/>
                      </a:cubicBezTo>
                      <a:cubicBezTo>
                        <a:pt x="674211" y="847737"/>
                        <a:pt x="584518" y="1002616"/>
                        <a:pt x="472758" y="1120483"/>
                      </a:cubicBezTo>
                      <a:lnTo>
                        <a:pt x="431026" y="1157487"/>
                      </a:lnTo>
                      <a:lnTo>
                        <a:pt x="220766" y="1081067"/>
                      </a:lnTo>
                      <a:lnTo>
                        <a:pt x="110094" y="1028310"/>
                      </a:lnTo>
                      <a:lnTo>
                        <a:pt x="110094" y="1028309"/>
                      </a:lnTo>
                      <a:lnTo>
                        <a:pt x="104758" y="1025766"/>
                      </a:lnTo>
                      <a:lnTo>
                        <a:pt x="35269" y="985665"/>
                      </a:lnTo>
                      <a:lnTo>
                        <a:pt x="24093" y="954261"/>
                      </a:lnTo>
                      <a:cubicBezTo>
                        <a:pt x="8296" y="898484"/>
                        <a:pt x="0" y="840733"/>
                        <a:pt x="0" y="781582"/>
                      </a:cubicBezTo>
                      <a:cubicBezTo>
                        <a:pt x="0" y="471038"/>
                        <a:pt x="228659" y="199081"/>
                        <a:pt x="570966" y="48806"/>
                      </a:cubicBezTo>
                      <a:close/>
                    </a:path>
                  </a:pathLst>
                </a:cu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9E23E4E4-5F2A-4EBB-8041-32C204D58478}"/>
                    </a:ext>
                  </a:extLst>
                </p:cNvPr>
                <p:cNvSpPr/>
                <p:nvPr/>
              </p:nvSpPr>
              <p:spPr>
                <a:xfrm rot="900000">
                  <a:off x="1664003" y="2812141"/>
                  <a:ext cx="456102" cy="887045"/>
                </a:xfrm>
                <a:custGeom>
                  <a:avLst/>
                  <a:gdLst>
                    <a:gd name="connsiteX0" fmla="*/ 431265 w 456102"/>
                    <a:gd name="connsiteY0" fmla="*/ 0 h 887045"/>
                    <a:gd name="connsiteX1" fmla="*/ 239143 w 456102"/>
                    <a:gd name="connsiteY1" fmla="*/ 629163 h 887045"/>
                    <a:gd name="connsiteX2" fmla="*/ 104318 w 456102"/>
                    <a:gd name="connsiteY2" fmla="*/ 839396 h 887045"/>
                    <a:gd name="connsiteX3" fmla="*/ 68211 w 456102"/>
                    <a:gd name="connsiteY3" fmla="*/ 887045 h 887045"/>
                    <a:gd name="connsiteX4" fmla="*/ 0 w 456102"/>
                    <a:gd name="connsiteY4" fmla="*/ 862253 h 887045"/>
                    <a:gd name="connsiteX5" fmla="*/ 78000 w 456102"/>
                    <a:gd name="connsiteY5" fmla="*/ 750039 h 887045"/>
                    <a:gd name="connsiteX6" fmla="*/ 174973 w 456102"/>
                    <a:gd name="connsiteY6" fmla="*/ 592113 h 887045"/>
                    <a:gd name="connsiteX7" fmla="*/ 431265 w 456102"/>
                    <a:gd name="connsiteY7" fmla="*/ 0 h 887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56102" h="887045">
                      <a:moveTo>
                        <a:pt x="431265" y="0"/>
                      </a:moveTo>
                      <a:cubicBezTo>
                        <a:pt x="502149" y="40924"/>
                        <a:pt x="416132" y="322610"/>
                        <a:pt x="239143" y="629163"/>
                      </a:cubicBezTo>
                      <a:cubicBezTo>
                        <a:pt x="194896" y="705801"/>
                        <a:pt x="149152" y="776738"/>
                        <a:pt x="104318" y="839396"/>
                      </a:cubicBezTo>
                      <a:lnTo>
                        <a:pt x="68211" y="887045"/>
                      </a:lnTo>
                      <a:lnTo>
                        <a:pt x="0" y="862253"/>
                      </a:lnTo>
                      <a:lnTo>
                        <a:pt x="78000" y="750039"/>
                      </a:lnTo>
                      <a:cubicBezTo>
                        <a:pt x="110903" y="699653"/>
                        <a:pt x="143451" y="646710"/>
                        <a:pt x="174973" y="592113"/>
                      </a:cubicBezTo>
                      <a:cubicBezTo>
                        <a:pt x="301059" y="373725"/>
                        <a:pt x="396012" y="154357"/>
                        <a:pt x="43126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2E968F98-0B0F-442C-9CB3-E76ED5F70789}"/>
                    </a:ext>
                  </a:extLst>
                </p:cNvPr>
                <p:cNvSpPr/>
                <p:nvPr/>
              </p:nvSpPr>
              <p:spPr>
                <a:xfrm rot="900000">
                  <a:off x="1482292" y="2805008"/>
                  <a:ext cx="543168" cy="780730"/>
                </a:xfrm>
                <a:custGeom>
                  <a:avLst/>
                  <a:gdLst>
                    <a:gd name="connsiteX0" fmla="*/ 526981 w 543168"/>
                    <a:gd name="connsiteY0" fmla="*/ 0 h 780730"/>
                    <a:gd name="connsiteX1" fmla="*/ 238248 w 543168"/>
                    <a:gd name="connsiteY1" fmla="*/ 591091 h 780730"/>
                    <a:gd name="connsiteX2" fmla="*/ 72019 w 543168"/>
                    <a:gd name="connsiteY2" fmla="*/ 777489 h 780730"/>
                    <a:gd name="connsiteX3" fmla="*/ 68638 w 543168"/>
                    <a:gd name="connsiteY3" fmla="*/ 780730 h 780730"/>
                    <a:gd name="connsiteX4" fmla="*/ 9028 w 543168"/>
                    <a:gd name="connsiteY4" fmla="*/ 752315 h 780730"/>
                    <a:gd name="connsiteX5" fmla="*/ 9028 w 543168"/>
                    <a:gd name="connsiteY5" fmla="*/ 752314 h 780730"/>
                    <a:gd name="connsiteX6" fmla="*/ 3692 w 543168"/>
                    <a:gd name="connsiteY6" fmla="*/ 749772 h 780730"/>
                    <a:gd name="connsiteX7" fmla="*/ 0 w 543168"/>
                    <a:gd name="connsiteY7" fmla="*/ 747641 h 780730"/>
                    <a:gd name="connsiteX8" fmla="*/ 60088 w 543168"/>
                    <a:gd name="connsiteY8" fmla="*/ 685105 h 780730"/>
                    <a:gd name="connsiteX9" fmla="*/ 180705 w 543168"/>
                    <a:gd name="connsiteY9" fmla="*/ 544406 h 780730"/>
                    <a:gd name="connsiteX10" fmla="*/ 526981 w 543168"/>
                    <a:gd name="connsiteY10" fmla="*/ 0 h 78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43168" h="780730">
                      <a:moveTo>
                        <a:pt x="526981" y="0"/>
                      </a:moveTo>
                      <a:cubicBezTo>
                        <a:pt x="590541" y="51568"/>
                        <a:pt x="461270" y="316208"/>
                        <a:pt x="238248" y="591091"/>
                      </a:cubicBezTo>
                      <a:cubicBezTo>
                        <a:pt x="182492" y="659812"/>
                        <a:pt x="126155" y="722667"/>
                        <a:pt x="72019" y="777489"/>
                      </a:cubicBezTo>
                      <a:lnTo>
                        <a:pt x="68638" y="780730"/>
                      </a:lnTo>
                      <a:lnTo>
                        <a:pt x="9028" y="752315"/>
                      </a:lnTo>
                      <a:lnTo>
                        <a:pt x="9028" y="752314"/>
                      </a:lnTo>
                      <a:lnTo>
                        <a:pt x="3692" y="749772"/>
                      </a:lnTo>
                      <a:lnTo>
                        <a:pt x="0" y="747641"/>
                      </a:lnTo>
                      <a:lnTo>
                        <a:pt x="60088" y="685105"/>
                      </a:lnTo>
                      <a:cubicBezTo>
                        <a:pt x="100512" y="640524"/>
                        <a:pt x="140985" y="593362"/>
                        <a:pt x="180705" y="544406"/>
                      </a:cubicBezTo>
                      <a:cubicBezTo>
                        <a:pt x="339587" y="348579"/>
                        <a:pt x="467876" y="146885"/>
                        <a:pt x="52698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A2A70206-3B25-4602-A7AF-A4B1CEFBFD99}"/>
                  </a:ext>
                </a:extLst>
              </p:cNvPr>
              <p:cNvSpPr/>
              <p:nvPr/>
            </p:nvSpPr>
            <p:spPr>
              <a:xfrm rot="18246348">
                <a:off x="433650" y="1248808"/>
                <a:ext cx="1216482" cy="1596083"/>
              </a:xfrm>
              <a:custGeom>
                <a:avLst/>
                <a:gdLst>
                  <a:gd name="connsiteX0" fmla="*/ 1082960 w 1216482"/>
                  <a:gd name="connsiteY0" fmla="*/ 216318 h 1596083"/>
                  <a:gd name="connsiteX1" fmla="*/ 1122969 w 1216482"/>
                  <a:gd name="connsiteY1" fmla="*/ 275983 h 1596083"/>
                  <a:gd name="connsiteX2" fmla="*/ 1216482 w 1216482"/>
                  <a:gd name="connsiteY2" fmla="*/ 625968 h 1596083"/>
                  <a:gd name="connsiteX3" fmla="*/ 975071 w 1216482"/>
                  <a:gd name="connsiteY3" fmla="*/ 1145029 h 1596083"/>
                  <a:gd name="connsiteX4" fmla="*/ 946635 w 1216482"/>
                  <a:gd name="connsiteY4" fmla="*/ 1162674 h 1596083"/>
                  <a:gd name="connsiteX5" fmla="*/ 972371 w 1216482"/>
                  <a:gd name="connsiteY5" fmla="*/ 1198205 h 1596083"/>
                  <a:gd name="connsiteX6" fmla="*/ 918356 w 1216482"/>
                  <a:gd name="connsiteY6" fmla="*/ 1232344 h 1596083"/>
                  <a:gd name="connsiteX7" fmla="*/ 945025 w 1216482"/>
                  <a:gd name="connsiteY7" fmla="*/ 1290411 h 1596083"/>
                  <a:gd name="connsiteX8" fmla="*/ 885390 w 1216482"/>
                  <a:gd name="connsiteY8" fmla="*/ 1313357 h 1596083"/>
                  <a:gd name="connsiteX9" fmla="*/ 900214 w 1216482"/>
                  <a:gd name="connsiteY9" fmla="*/ 1375513 h 1596083"/>
                  <a:gd name="connsiteX10" fmla="*/ 837246 w 1216482"/>
                  <a:gd name="connsiteY10" fmla="*/ 1386383 h 1596083"/>
                  <a:gd name="connsiteX11" fmla="*/ 839665 w 1216482"/>
                  <a:gd name="connsiteY11" fmla="*/ 1450236 h 1596083"/>
                  <a:gd name="connsiteX12" fmla="*/ 775787 w 1216482"/>
                  <a:gd name="connsiteY12" fmla="*/ 1448609 h 1596083"/>
                  <a:gd name="connsiteX13" fmla="*/ 765699 w 1216482"/>
                  <a:gd name="connsiteY13" fmla="*/ 1511709 h 1596083"/>
                  <a:gd name="connsiteX14" fmla="*/ 703363 w 1216482"/>
                  <a:gd name="connsiteY14" fmla="*/ 1497655 h 1596083"/>
                  <a:gd name="connsiteX15" fmla="*/ 681163 w 1216482"/>
                  <a:gd name="connsiteY15" fmla="*/ 1557573 h 1596083"/>
                  <a:gd name="connsiteX16" fmla="*/ 622769 w 1216482"/>
                  <a:gd name="connsiteY16" fmla="*/ 1531627 h 1596083"/>
                  <a:gd name="connsiteX17" fmla="*/ 589303 w 1216482"/>
                  <a:gd name="connsiteY17" fmla="*/ 1586061 h 1596083"/>
                  <a:gd name="connsiteX18" fmla="*/ 537090 w 1216482"/>
                  <a:gd name="connsiteY18" fmla="*/ 1549225 h 1596083"/>
                  <a:gd name="connsiteX19" fmla="*/ 493648 w 1216482"/>
                  <a:gd name="connsiteY19" fmla="*/ 1596083 h 1596083"/>
                  <a:gd name="connsiteX20" fmla="*/ 449629 w 1216482"/>
                  <a:gd name="connsiteY20" fmla="*/ 1549766 h 1596083"/>
                  <a:gd name="connsiteX21" fmla="*/ 397879 w 1216482"/>
                  <a:gd name="connsiteY21" fmla="*/ 1587250 h 1596083"/>
                  <a:gd name="connsiteX22" fmla="*/ 363739 w 1216482"/>
                  <a:gd name="connsiteY22" fmla="*/ 1533236 h 1596083"/>
                  <a:gd name="connsiteX23" fmla="*/ 305672 w 1216482"/>
                  <a:gd name="connsiteY23" fmla="*/ 1559904 h 1596083"/>
                  <a:gd name="connsiteX24" fmla="*/ 282727 w 1216482"/>
                  <a:gd name="connsiteY24" fmla="*/ 1500269 h 1596083"/>
                  <a:gd name="connsiteX25" fmla="*/ 220570 w 1216482"/>
                  <a:gd name="connsiteY25" fmla="*/ 1515093 h 1596083"/>
                  <a:gd name="connsiteX26" fmla="*/ 209700 w 1216482"/>
                  <a:gd name="connsiteY26" fmla="*/ 1452126 h 1596083"/>
                  <a:gd name="connsiteX27" fmla="*/ 145847 w 1216482"/>
                  <a:gd name="connsiteY27" fmla="*/ 1454544 h 1596083"/>
                  <a:gd name="connsiteX28" fmla="*/ 147474 w 1216482"/>
                  <a:gd name="connsiteY28" fmla="*/ 1390666 h 1596083"/>
                  <a:gd name="connsiteX29" fmla="*/ 84374 w 1216482"/>
                  <a:gd name="connsiteY29" fmla="*/ 1380578 h 1596083"/>
                  <a:gd name="connsiteX30" fmla="*/ 98428 w 1216482"/>
                  <a:gd name="connsiteY30" fmla="*/ 1318242 h 1596083"/>
                  <a:gd name="connsiteX31" fmla="*/ 38510 w 1216482"/>
                  <a:gd name="connsiteY31" fmla="*/ 1296042 h 1596083"/>
                  <a:gd name="connsiteX32" fmla="*/ 64456 w 1216482"/>
                  <a:gd name="connsiteY32" fmla="*/ 1237648 h 1596083"/>
                  <a:gd name="connsiteX33" fmla="*/ 10022 w 1216482"/>
                  <a:gd name="connsiteY33" fmla="*/ 1204183 h 1596083"/>
                  <a:gd name="connsiteX34" fmla="*/ 46858 w 1216482"/>
                  <a:gd name="connsiteY34" fmla="*/ 1151969 h 1596083"/>
                  <a:gd name="connsiteX35" fmla="*/ 0 w 1216482"/>
                  <a:gd name="connsiteY35" fmla="*/ 1108528 h 1596083"/>
                  <a:gd name="connsiteX36" fmla="*/ 46317 w 1216482"/>
                  <a:gd name="connsiteY36" fmla="*/ 1064508 h 1596083"/>
                  <a:gd name="connsiteX37" fmla="*/ 8833 w 1216482"/>
                  <a:gd name="connsiteY37" fmla="*/ 1012758 h 1596083"/>
                  <a:gd name="connsiteX38" fmla="*/ 62848 w 1216482"/>
                  <a:gd name="connsiteY38" fmla="*/ 978618 h 1596083"/>
                  <a:gd name="connsiteX39" fmla="*/ 36179 w 1216482"/>
                  <a:gd name="connsiteY39" fmla="*/ 920551 h 1596083"/>
                  <a:gd name="connsiteX40" fmla="*/ 95814 w 1216482"/>
                  <a:gd name="connsiteY40" fmla="*/ 897606 h 1596083"/>
                  <a:gd name="connsiteX41" fmla="*/ 80990 w 1216482"/>
                  <a:gd name="connsiteY41" fmla="*/ 835449 h 1596083"/>
                  <a:gd name="connsiteX42" fmla="*/ 143957 w 1216482"/>
                  <a:gd name="connsiteY42" fmla="*/ 824580 h 1596083"/>
                  <a:gd name="connsiteX43" fmla="*/ 141539 w 1216482"/>
                  <a:gd name="connsiteY43" fmla="*/ 760726 h 1596083"/>
                  <a:gd name="connsiteX44" fmla="*/ 205417 w 1216482"/>
                  <a:gd name="connsiteY44" fmla="*/ 762353 h 1596083"/>
                  <a:gd name="connsiteX45" fmla="*/ 215505 w 1216482"/>
                  <a:gd name="connsiteY45" fmla="*/ 699253 h 1596083"/>
                  <a:gd name="connsiteX46" fmla="*/ 262130 w 1216482"/>
                  <a:gd name="connsiteY46" fmla="*/ 709765 h 1596083"/>
                  <a:gd name="connsiteX47" fmla="*/ 256378 w 1216482"/>
                  <a:gd name="connsiteY47" fmla="*/ 617321 h 1596083"/>
                  <a:gd name="connsiteX48" fmla="*/ 502464 w 1216482"/>
                  <a:gd name="connsiteY48" fmla="*/ 54478 h 1596083"/>
                  <a:gd name="connsiteX49" fmla="*/ 567242 w 1216482"/>
                  <a:gd name="connsiteY49" fmla="*/ 11719 h 1596083"/>
                  <a:gd name="connsiteX50" fmla="*/ 668929 w 1216482"/>
                  <a:gd name="connsiteY50" fmla="*/ 0 h 1596083"/>
                  <a:gd name="connsiteX51" fmla="*/ 1082960 w 1216482"/>
                  <a:gd name="connsiteY51" fmla="*/ 216318 h 1596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216482" h="1596083">
                    <a:moveTo>
                      <a:pt x="1082960" y="216318"/>
                    </a:moveTo>
                    <a:cubicBezTo>
                      <a:pt x="1097303" y="235247"/>
                      <a:pt x="1110669" y="255169"/>
                      <a:pt x="1122969" y="275983"/>
                    </a:cubicBezTo>
                    <a:cubicBezTo>
                      <a:pt x="1182008" y="375888"/>
                      <a:pt x="1216482" y="496326"/>
                      <a:pt x="1216482" y="625968"/>
                    </a:cubicBezTo>
                    <a:cubicBezTo>
                      <a:pt x="1216482" y="842037"/>
                      <a:pt x="1120721" y="1032538"/>
                      <a:pt x="975071" y="1145029"/>
                    </a:cubicBezTo>
                    <a:lnTo>
                      <a:pt x="946635" y="1162674"/>
                    </a:lnTo>
                    <a:lnTo>
                      <a:pt x="972371" y="1198205"/>
                    </a:lnTo>
                    <a:lnTo>
                      <a:pt x="918356" y="1232344"/>
                    </a:lnTo>
                    <a:lnTo>
                      <a:pt x="945025" y="1290411"/>
                    </a:lnTo>
                    <a:lnTo>
                      <a:pt x="885390" y="1313357"/>
                    </a:lnTo>
                    <a:lnTo>
                      <a:pt x="900214" y="1375513"/>
                    </a:lnTo>
                    <a:lnTo>
                      <a:pt x="837246" y="1386383"/>
                    </a:lnTo>
                    <a:lnTo>
                      <a:pt x="839665" y="1450236"/>
                    </a:lnTo>
                    <a:lnTo>
                      <a:pt x="775787" y="1448609"/>
                    </a:lnTo>
                    <a:lnTo>
                      <a:pt x="765699" y="1511709"/>
                    </a:lnTo>
                    <a:lnTo>
                      <a:pt x="703363" y="1497655"/>
                    </a:lnTo>
                    <a:lnTo>
                      <a:pt x="681163" y="1557573"/>
                    </a:lnTo>
                    <a:lnTo>
                      <a:pt x="622769" y="1531627"/>
                    </a:lnTo>
                    <a:lnTo>
                      <a:pt x="589303" y="1586061"/>
                    </a:lnTo>
                    <a:lnTo>
                      <a:pt x="537090" y="1549225"/>
                    </a:lnTo>
                    <a:lnTo>
                      <a:pt x="493648" y="1596083"/>
                    </a:lnTo>
                    <a:lnTo>
                      <a:pt x="449629" y="1549766"/>
                    </a:lnTo>
                    <a:lnTo>
                      <a:pt x="397879" y="1587250"/>
                    </a:lnTo>
                    <a:lnTo>
                      <a:pt x="363739" y="1533236"/>
                    </a:lnTo>
                    <a:lnTo>
                      <a:pt x="305672" y="1559904"/>
                    </a:lnTo>
                    <a:lnTo>
                      <a:pt x="282727" y="1500269"/>
                    </a:lnTo>
                    <a:lnTo>
                      <a:pt x="220570" y="1515093"/>
                    </a:lnTo>
                    <a:lnTo>
                      <a:pt x="209700" y="1452126"/>
                    </a:lnTo>
                    <a:lnTo>
                      <a:pt x="145847" y="1454544"/>
                    </a:lnTo>
                    <a:lnTo>
                      <a:pt x="147474" y="1390666"/>
                    </a:lnTo>
                    <a:lnTo>
                      <a:pt x="84374" y="1380578"/>
                    </a:lnTo>
                    <a:lnTo>
                      <a:pt x="98428" y="1318242"/>
                    </a:lnTo>
                    <a:lnTo>
                      <a:pt x="38510" y="1296042"/>
                    </a:lnTo>
                    <a:lnTo>
                      <a:pt x="64456" y="1237648"/>
                    </a:lnTo>
                    <a:lnTo>
                      <a:pt x="10022" y="1204183"/>
                    </a:lnTo>
                    <a:lnTo>
                      <a:pt x="46858" y="1151969"/>
                    </a:lnTo>
                    <a:lnTo>
                      <a:pt x="0" y="1108528"/>
                    </a:lnTo>
                    <a:lnTo>
                      <a:pt x="46317" y="1064508"/>
                    </a:lnTo>
                    <a:lnTo>
                      <a:pt x="8833" y="1012758"/>
                    </a:lnTo>
                    <a:lnTo>
                      <a:pt x="62848" y="978618"/>
                    </a:lnTo>
                    <a:lnTo>
                      <a:pt x="36179" y="920551"/>
                    </a:lnTo>
                    <a:lnTo>
                      <a:pt x="95814" y="897606"/>
                    </a:lnTo>
                    <a:lnTo>
                      <a:pt x="80990" y="835449"/>
                    </a:lnTo>
                    <a:lnTo>
                      <a:pt x="143957" y="824580"/>
                    </a:lnTo>
                    <a:lnTo>
                      <a:pt x="141539" y="760726"/>
                    </a:lnTo>
                    <a:lnTo>
                      <a:pt x="205417" y="762353"/>
                    </a:lnTo>
                    <a:lnTo>
                      <a:pt x="215505" y="699253"/>
                    </a:lnTo>
                    <a:lnTo>
                      <a:pt x="262130" y="709765"/>
                    </a:lnTo>
                    <a:lnTo>
                      <a:pt x="256378" y="617321"/>
                    </a:lnTo>
                    <a:cubicBezTo>
                      <a:pt x="256378" y="383026"/>
                      <a:pt x="353993" y="176457"/>
                      <a:pt x="502464" y="54478"/>
                    </a:cubicBezTo>
                    <a:lnTo>
                      <a:pt x="567242" y="11719"/>
                    </a:lnTo>
                    <a:lnTo>
                      <a:pt x="668929" y="0"/>
                    </a:lnTo>
                    <a:cubicBezTo>
                      <a:pt x="834307" y="0"/>
                      <a:pt x="982561" y="83817"/>
                      <a:pt x="1082960" y="216318"/>
                    </a:cubicBezTo>
                    <a:close/>
                  </a:path>
                </a:pathLst>
              </a:custGeom>
              <a:gradFill flip="none" rotWithShape="1">
                <a:gsLst>
                  <a:gs pos="36000">
                    <a:schemeClr val="accent1">
                      <a:lumMod val="5000"/>
                      <a:lumOff val="95000"/>
                    </a:schemeClr>
                  </a:gs>
                  <a:gs pos="62000">
                    <a:schemeClr val="accent2">
                      <a:lumMod val="75000"/>
                    </a:schemeClr>
                  </a:gs>
                </a:gsLst>
                <a:lin ang="9000000" scaled="0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楕円 154">
                <a:extLst>
                  <a:ext uri="{FF2B5EF4-FFF2-40B4-BE49-F238E27FC236}">
                    <a16:creationId xmlns:a16="http://schemas.microsoft.com/office/drawing/2014/main" id="{6046506B-D4F8-47DC-94F8-B4F5622C4BB5}"/>
                  </a:ext>
                </a:extLst>
              </p:cNvPr>
              <p:cNvSpPr/>
              <p:nvPr/>
            </p:nvSpPr>
            <p:spPr>
              <a:xfrm rot="246348">
                <a:off x="602984" y="1608282"/>
                <a:ext cx="251112" cy="2604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00224B30-CFF1-4752-84A9-DFC1A36401B5}"/>
                </a:ext>
              </a:extLst>
            </p:cNvPr>
            <p:cNvGrpSpPr/>
            <p:nvPr/>
          </p:nvGrpSpPr>
          <p:grpSpPr>
            <a:xfrm>
              <a:off x="2291339" y="3940427"/>
              <a:ext cx="3375750" cy="2709674"/>
              <a:chOff x="3950110" y="944020"/>
              <a:chExt cx="3765177" cy="3022263"/>
            </a:xfrm>
          </p:grpSpPr>
          <p:sp>
            <p:nvSpPr>
              <p:cNvPr id="129" name="楕円 8">
                <a:extLst>
                  <a:ext uri="{FF2B5EF4-FFF2-40B4-BE49-F238E27FC236}">
                    <a16:creationId xmlns:a16="http://schemas.microsoft.com/office/drawing/2014/main" id="{B36CB1CB-9A85-4057-8940-8CD867B4F418}"/>
                  </a:ext>
                </a:extLst>
              </p:cNvPr>
              <p:cNvSpPr/>
              <p:nvPr/>
            </p:nvSpPr>
            <p:spPr>
              <a:xfrm rot="21227200">
                <a:off x="6191419" y="2631771"/>
                <a:ext cx="1523868" cy="1334512"/>
              </a:xfrm>
              <a:custGeom>
                <a:avLst/>
                <a:gdLst>
                  <a:gd name="connsiteX0" fmla="*/ 0 w 474912"/>
                  <a:gd name="connsiteY0" fmla="*/ 266538 h 533076"/>
                  <a:gd name="connsiteX1" fmla="*/ 237456 w 474912"/>
                  <a:gd name="connsiteY1" fmla="*/ 0 h 533076"/>
                  <a:gd name="connsiteX2" fmla="*/ 474912 w 474912"/>
                  <a:gd name="connsiteY2" fmla="*/ 266538 h 533076"/>
                  <a:gd name="connsiteX3" fmla="*/ 237456 w 474912"/>
                  <a:gd name="connsiteY3" fmla="*/ 533076 h 533076"/>
                  <a:gd name="connsiteX4" fmla="*/ 0 w 474912"/>
                  <a:gd name="connsiteY4" fmla="*/ 266538 h 533076"/>
                  <a:gd name="connsiteX0" fmla="*/ 0 w 1268662"/>
                  <a:gd name="connsiteY0" fmla="*/ 291234 h 915762"/>
                  <a:gd name="connsiteX1" fmla="*/ 237456 w 1268662"/>
                  <a:gd name="connsiteY1" fmla="*/ 24696 h 915762"/>
                  <a:gd name="connsiteX2" fmla="*/ 1268662 w 1268662"/>
                  <a:gd name="connsiteY2" fmla="*/ 881784 h 915762"/>
                  <a:gd name="connsiteX3" fmla="*/ 237456 w 1268662"/>
                  <a:gd name="connsiteY3" fmla="*/ 557772 h 915762"/>
                  <a:gd name="connsiteX4" fmla="*/ 0 w 1268662"/>
                  <a:gd name="connsiteY4" fmla="*/ 291234 h 915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662" h="915762">
                    <a:moveTo>
                      <a:pt x="0" y="291234"/>
                    </a:moveTo>
                    <a:cubicBezTo>
                      <a:pt x="0" y="144029"/>
                      <a:pt x="26012" y="-73729"/>
                      <a:pt x="237456" y="24696"/>
                    </a:cubicBezTo>
                    <a:cubicBezTo>
                      <a:pt x="448900" y="123121"/>
                      <a:pt x="1268662" y="734579"/>
                      <a:pt x="1268662" y="881784"/>
                    </a:cubicBezTo>
                    <a:cubicBezTo>
                      <a:pt x="1268662" y="1028989"/>
                      <a:pt x="448900" y="656197"/>
                      <a:pt x="237456" y="557772"/>
                    </a:cubicBezTo>
                    <a:cubicBezTo>
                      <a:pt x="26012" y="459347"/>
                      <a:pt x="0" y="438439"/>
                      <a:pt x="0" y="2912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916C5282-5BF3-4AA1-BBAF-1771B9998EA8}"/>
                  </a:ext>
                </a:extLst>
              </p:cNvPr>
              <p:cNvSpPr/>
              <p:nvPr/>
            </p:nvSpPr>
            <p:spPr>
              <a:xfrm rot="900000">
                <a:off x="4532597" y="2153407"/>
                <a:ext cx="2371788" cy="1103549"/>
              </a:xfrm>
              <a:custGeom>
                <a:avLst/>
                <a:gdLst>
                  <a:gd name="connsiteX0" fmla="*/ 724292 w 2371788"/>
                  <a:gd name="connsiteY0" fmla="*/ 67333 h 1103549"/>
                  <a:gd name="connsiteX1" fmla="*/ 1185894 w 2371788"/>
                  <a:gd name="connsiteY1" fmla="*/ 0 h 1103549"/>
                  <a:gd name="connsiteX2" fmla="*/ 2371788 w 2371788"/>
                  <a:gd name="connsiteY2" fmla="*/ 856821 h 1103549"/>
                  <a:gd name="connsiteX3" fmla="*/ 2361749 w 2371788"/>
                  <a:gd name="connsiteY3" fmla="*/ 952686 h 1103549"/>
                  <a:gd name="connsiteX4" fmla="*/ 2359685 w 2371788"/>
                  <a:gd name="connsiteY4" fmla="*/ 948611 h 1103549"/>
                  <a:gd name="connsiteX5" fmla="*/ 1266985 w 2371788"/>
                  <a:gd name="connsiteY5" fmla="*/ 425304 h 1103549"/>
                  <a:gd name="connsiteX6" fmla="*/ 805383 w 2371788"/>
                  <a:gd name="connsiteY6" fmla="*/ 492637 h 1103549"/>
                  <a:gd name="connsiteX7" fmla="*/ 134406 w 2371788"/>
                  <a:gd name="connsiteY7" fmla="*/ 1027332 h 1103549"/>
                  <a:gd name="connsiteX8" fmla="*/ 110095 w 2371788"/>
                  <a:gd name="connsiteY8" fmla="*/ 1103549 h 1103549"/>
                  <a:gd name="connsiteX9" fmla="*/ 104758 w 2371788"/>
                  <a:gd name="connsiteY9" fmla="*/ 1101005 h 1103549"/>
                  <a:gd name="connsiteX10" fmla="*/ 35269 w 2371788"/>
                  <a:gd name="connsiteY10" fmla="*/ 1060904 h 1103549"/>
                  <a:gd name="connsiteX11" fmla="*/ 24093 w 2371788"/>
                  <a:gd name="connsiteY11" fmla="*/ 1029500 h 1103549"/>
                  <a:gd name="connsiteX12" fmla="*/ 0 w 2371788"/>
                  <a:gd name="connsiteY12" fmla="*/ 856821 h 1103549"/>
                  <a:gd name="connsiteX13" fmla="*/ 724292 w 2371788"/>
                  <a:gd name="connsiteY13" fmla="*/ 67333 h 1103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71788" h="1103549">
                    <a:moveTo>
                      <a:pt x="724292" y="67333"/>
                    </a:moveTo>
                    <a:cubicBezTo>
                      <a:pt x="866170" y="23976"/>
                      <a:pt x="1022157" y="0"/>
                      <a:pt x="1185894" y="0"/>
                    </a:cubicBezTo>
                    <a:cubicBezTo>
                      <a:pt x="1840845" y="0"/>
                      <a:pt x="2371788" y="383612"/>
                      <a:pt x="2371788" y="856821"/>
                    </a:cubicBezTo>
                    <a:lnTo>
                      <a:pt x="2361749" y="952686"/>
                    </a:lnTo>
                    <a:lnTo>
                      <a:pt x="2359685" y="948611"/>
                    </a:lnTo>
                    <a:cubicBezTo>
                      <a:pt x="2179657" y="641086"/>
                      <a:pt x="1758198" y="425304"/>
                      <a:pt x="1266985" y="425304"/>
                    </a:cubicBezTo>
                    <a:cubicBezTo>
                      <a:pt x="1103248" y="425304"/>
                      <a:pt x="947260" y="449280"/>
                      <a:pt x="805383" y="492637"/>
                    </a:cubicBezTo>
                    <a:cubicBezTo>
                      <a:pt x="486156" y="590192"/>
                      <a:pt x="238355" y="785866"/>
                      <a:pt x="134406" y="1027332"/>
                    </a:cubicBezTo>
                    <a:lnTo>
                      <a:pt x="110095" y="1103549"/>
                    </a:lnTo>
                    <a:lnTo>
                      <a:pt x="104758" y="1101005"/>
                    </a:lnTo>
                    <a:lnTo>
                      <a:pt x="35269" y="1060904"/>
                    </a:lnTo>
                    <a:lnTo>
                      <a:pt x="24093" y="1029500"/>
                    </a:lnTo>
                    <a:cubicBezTo>
                      <a:pt x="8296" y="973723"/>
                      <a:pt x="0" y="915972"/>
                      <a:pt x="0" y="856821"/>
                    </a:cubicBezTo>
                    <a:cubicBezTo>
                      <a:pt x="0" y="501914"/>
                      <a:pt x="298656" y="197406"/>
                      <a:pt x="724292" y="67333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95E3E54E-9F79-4E90-AEED-4B109843B164}"/>
                  </a:ext>
                </a:extLst>
              </p:cNvPr>
              <p:cNvSpPr/>
              <p:nvPr/>
            </p:nvSpPr>
            <p:spPr>
              <a:xfrm rot="20479291">
                <a:off x="6200012" y="2601499"/>
                <a:ext cx="1165678" cy="882664"/>
              </a:xfrm>
              <a:custGeom>
                <a:avLst/>
                <a:gdLst>
                  <a:gd name="connsiteX0" fmla="*/ 103906 w 1456870"/>
                  <a:gd name="connsiteY0" fmla="*/ 402 h 833995"/>
                  <a:gd name="connsiteX1" fmla="*/ 142878 w 1456870"/>
                  <a:gd name="connsiteY1" fmla="*/ 6623 h 833995"/>
                  <a:gd name="connsiteX2" fmla="*/ 1451986 w 1456870"/>
                  <a:gd name="connsiteY2" fmla="*/ 754024 h 833995"/>
                  <a:gd name="connsiteX3" fmla="*/ 425132 w 1456870"/>
                  <a:gd name="connsiteY3" fmla="*/ 690903 h 833995"/>
                  <a:gd name="connsiteX4" fmla="*/ 87056 w 1456870"/>
                  <a:gd name="connsiteY4" fmla="*/ 430001 h 833995"/>
                  <a:gd name="connsiteX5" fmla="*/ 103906 w 1456870"/>
                  <a:gd name="connsiteY5" fmla="*/ 402 h 833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6870" h="833995">
                    <a:moveTo>
                      <a:pt x="103906" y="402"/>
                    </a:moveTo>
                    <a:cubicBezTo>
                      <a:pt x="115697" y="1210"/>
                      <a:pt x="128660" y="3248"/>
                      <a:pt x="142878" y="6623"/>
                    </a:cubicBezTo>
                    <a:cubicBezTo>
                      <a:pt x="370367" y="60627"/>
                      <a:pt x="1374044" y="565065"/>
                      <a:pt x="1451986" y="754024"/>
                    </a:cubicBezTo>
                    <a:cubicBezTo>
                      <a:pt x="1529928" y="942983"/>
                      <a:pt x="652620" y="744907"/>
                      <a:pt x="425132" y="690903"/>
                    </a:cubicBezTo>
                    <a:cubicBezTo>
                      <a:pt x="197643" y="636899"/>
                      <a:pt x="164998" y="618960"/>
                      <a:pt x="87056" y="430001"/>
                    </a:cubicBezTo>
                    <a:cubicBezTo>
                      <a:pt x="13985" y="252852"/>
                      <a:pt x="-72956" y="-11717"/>
                      <a:pt x="103906" y="402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8BD03708-A199-405B-8B3A-4255D796DA36}"/>
                  </a:ext>
                </a:extLst>
              </p:cNvPr>
              <p:cNvSpPr/>
              <p:nvPr/>
            </p:nvSpPr>
            <p:spPr>
              <a:xfrm rot="21183825">
                <a:off x="4533871" y="2739939"/>
                <a:ext cx="2570825" cy="1162024"/>
              </a:xfrm>
              <a:custGeom>
                <a:avLst/>
                <a:gdLst>
                  <a:gd name="connsiteX0" fmla="*/ 2204 w 2570825"/>
                  <a:gd name="connsiteY0" fmla="*/ 0 h 1162024"/>
                  <a:gd name="connsiteX1" fmla="*/ 51680 w 2570825"/>
                  <a:gd name="connsiteY1" fmla="*/ 63157 h 1162024"/>
                  <a:gd name="connsiteX2" fmla="*/ 730552 w 2570825"/>
                  <a:gd name="connsiteY2" fmla="*/ 588339 h 1162024"/>
                  <a:gd name="connsiteX3" fmla="*/ 851790 w 2570825"/>
                  <a:gd name="connsiteY3" fmla="*/ 648821 h 1162024"/>
                  <a:gd name="connsiteX4" fmla="*/ 912870 w 2570825"/>
                  <a:gd name="connsiteY4" fmla="*/ 624835 h 1162024"/>
                  <a:gd name="connsiteX5" fmla="*/ 1599617 w 2570825"/>
                  <a:gd name="connsiteY5" fmla="*/ 532668 h 1162024"/>
                  <a:gd name="connsiteX6" fmla="*/ 2570825 w 2570825"/>
                  <a:gd name="connsiteY6" fmla="*/ 847346 h 1162024"/>
                  <a:gd name="connsiteX7" fmla="*/ 1599617 w 2570825"/>
                  <a:gd name="connsiteY7" fmla="*/ 1162024 h 1162024"/>
                  <a:gd name="connsiteX8" fmla="*/ 1403885 w 2570825"/>
                  <a:gd name="connsiteY8" fmla="*/ 1155631 h 1162024"/>
                  <a:gd name="connsiteX9" fmla="*/ 1337745 w 2570825"/>
                  <a:gd name="connsiteY9" fmla="*/ 1148979 h 1162024"/>
                  <a:gd name="connsiteX10" fmla="*/ 1334152 w 2570825"/>
                  <a:gd name="connsiteY10" fmla="*/ 1149018 h 1162024"/>
                  <a:gd name="connsiteX11" fmla="*/ 1259208 w 2570825"/>
                  <a:gd name="connsiteY11" fmla="*/ 1141080 h 1162024"/>
                  <a:gd name="connsiteX12" fmla="*/ 1221579 w 2570825"/>
                  <a:gd name="connsiteY12" fmla="*/ 1137295 h 1162024"/>
                  <a:gd name="connsiteX13" fmla="*/ 1218708 w 2570825"/>
                  <a:gd name="connsiteY13" fmla="*/ 1136790 h 1162024"/>
                  <a:gd name="connsiteX14" fmla="*/ 1167184 w 2570825"/>
                  <a:gd name="connsiteY14" fmla="*/ 1131333 h 1162024"/>
                  <a:gd name="connsiteX15" fmla="*/ 1087987 w 2570825"/>
                  <a:gd name="connsiteY15" fmla="*/ 1113801 h 1162024"/>
                  <a:gd name="connsiteX16" fmla="*/ 1056606 w 2570825"/>
                  <a:gd name="connsiteY16" fmla="*/ 1108282 h 1162024"/>
                  <a:gd name="connsiteX17" fmla="*/ 1025530 w 2570825"/>
                  <a:gd name="connsiteY17" fmla="*/ 1099974 h 1162024"/>
                  <a:gd name="connsiteX18" fmla="*/ 996890 w 2570825"/>
                  <a:gd name="connsiteY18" fmla="*/ 1093634 h 1162024"/>
                  <a:gd name="connsiteX19" fmla="*/ 978918 w 2570825"/>
                  <a:gd name="connsiteY19" fmla="*/ 1087514 h 1162024"/>
                  <a:gd name="connsiteX20" fmla="*/ 912870 w 2570825"/>
                  <a:gd name="connsiteY20" fmla="*/ 1069857 h 1162024"/>
                  <a:gd name="connsiteX21" fmla="*/ 794276 w 2570825"/>
                  <a:gd name="connsiteY21" fmla="*/ 1023285 h 1162024"/>
                  <a:gd name="connsiteX22" fmla="*/ 771476 w 2570825"/>
                  <a:gd name="connsiteY22" fmla="*/ 1009675 h 1162024"/>
                  <a:gd name="connsiteX23" fmla="*/ 648844 w 2570825"/>
                  <a:gd name="connsiteY23" fmla="*/ 951643 h 1162024"/>
                  <a:gd name="connsiteX24" fmla="*/ 0 w 2570825"/>
                  <a:gd name="connsiteY24" fmla="*/ 53780 h 116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70825" h="1162024">
                    <a:moveTo>
                      <a:pt x="2204" y="0"/>
                    </a:moveTo>
                    <a:lnTo>
                      <a:pt x="51680" y="63157"/>
                    </a:lnTo>
                    <a:cubicBezTo>
                      <a:pt x="213906" y="253858"/>
                      <a:pt x="447406" y="437393"/>
                      <a:pt x="730552" y="588339"/>
                    </a:cubicBezTo>
                    <a:lnTo>
                      <a:pt x="851790" y="648821"/>
                    </a:lnTo>
                    <a:lnTo>
                      <a:pt x="912870" y="624835"/>
                    </a:lnTo>
                    <a:cubicBezTo>
                      <a:pt x="1088624" y="567889"/>
                      <a:pt x="1331426" y="532668"/>
                      <a:pt x="1599617" y="532668"/>
                    </a:cubicBezTo>
                    <a:cubicBezTo>
                      <a:pt x="2136000" y="532668"/>
                      <a:pt x="2570825" y="673554"/>
                      <a:pt x="2570825" y="847346"/>
                    </a:cubicBezTo>
                    <a:cubicBezTo>
                      <a:pt x="2570825" y="1021138"/>
                      <a:pt x="2136000" y="1162024"/>
                      <a:pt x="1599617" y="1162024"/>
                    </a:cubicBezTo>
                    <a:cubicBezTo>
                      <a:pt x="1532569" y="1162024"/>
                      <a:pt x="1467108" y="1159823"/>
                      <a:pt x="1403885" y="1155631"/>
                    </a:cubicBezTo>
                    <a:lnTo>
                      <a:pt x="1337745" y="1148979"/>
                    </a:lnTo>
                    <a:lnTo>
                      <a:pt x="1334152" y="1149018"/>
                    </a:lnTo>
                    <a:lnTo>
                      <a:pt x="1259208" y="1141080"/>
                    </a:lnTo>
                    <a:lnTo>
                      <a:pt x="1221579" y="1137295"/>
                    </a:lnTo>
                    <a:lnTo>
                      <a:pt x="1218708" y="1136790"/>
                    </a:lnTo>
                    <a:lnTo>
                      <a:pt x="1167184" y="1131333"/>
                    </a:lnTo>
                    <a:lnTo>
                      <a:pt x="1087987" y="1113801"/>
                    </a:lnTo>
                    <a:lnTo>
                      <a:pt x="1056606" y="1108282"/>
                    </a:lnTo>
                    <a:lnTo>
                      <a:pt x="1025530" y="1099974"/>
                    </a:lnTo>
                    <a:lnTo>
                      <a:pt x="996890" y="1093634"/>
                    </a:lnTo>
                    <a:lnTo>
                      <a:pt x="978918" y="1087514"/>
                    </a:lnTo>
                    <a:lnTo>
                      <a:pt x="912870" y="1069857"/>
                    </a:lnTo>
                    <a:cubicBezTo>
                      <a:pt x="868931" y="1055621"/>
                      <a:pt x="829183" y="1040026"/>
                      <a:pt x="794276" y="1023285"/>
                    </a:cubicBezTo>
                    <a:lnTo>
                      <a:pt x="771476" y="1009675"/>
                    </a:lnTo>
                    <a:lnTo>
                      <a:pt x="648844" y="951643"/>
                    </a:lnTo>
                    <a:cubicBezTo>
                      <a:pt x="256195" y="736114"/>
                      <a:pt x="7857" y="385951"/>
                      <a:pt x="0" y="5378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3B429029-E609-4D52-87EE-D85B5E8A2B44}"/>
                  </a:ext>
                </a:extLst>
              </p:cNvPr>
              <p:cNvSpPr/>
              <p:nvPr/>
            </p:nvSpPr>
            <p:spPr>
              <a:xfrm rot="900000">
                <a:off x="4553801" y="2580181"/>
                <a:ext cx="2251654" cy="926659"/>
              </a:xfrm>
              <a:custGeom>
                <a:avLst/>
                <a:gdLst>
                  <a:gd name="connsiteX0" fmla="*/ 695288 w 2251654"/>
                  <a:gd name="connsiteY0" fmla="*/ 67333 h 926659"/>
                  <a:gd name="connsiteX1" fmla="*/ 1156890 w 2251654"/>
                  <a:gd name="connsiteY1" fmla="*/ 0 h 926659"/>
                  <a:gd name="connsiteX2" fmla="*/ 2249590 w 2251654"/>
                  <a:gd name="connsiteY2" fmla="*/ 523307 h 926659"/>
                  <a:gd name="connsiteX3" fmla="*/ 2251654 w 2251654"/>
                  <a:gd name="connsiteY3" fmla="*/ 527382 h 926659"/>
                  <a:gd name="connsiteX4" fmla="*/ 2248029 w 2251654"/>
                  <a:gd name="connsiteY4" fmla="*/ 562002 h 926659"/>
                  <a:gd name="connsiteX5" fmla="*/ 2208378 w 2251654"/>
                  <a:gd name="connsiteY5" fmla="*/ 686310 h 926659"/>
                  <a:gd name="connsiteX6" fmla="*/ 2184941 w 2251654"/>
                  <a:gd name="connsiteY6" fmla="*/ 732574 h 926659"/>
                  <a:gd name="connsiteX7" fmla="*/ 2063187 w 2251654"/>
                  <a:gd name="connsiteY7" fmla="*/ 780326 h 926659"/>
                  <a:gd name="connsiteX8" fmla="*/ 1149811 w 2251654"/>
                  <a:gd name="connsiteY8" fmla="*/ 926659 h 926659"/>
                  <a:gd name="connsiteX9" fmla="*/ 110672 w 2251654"/>
                  <a:gd name="connsiteY9" fmla="*/ 731002 h 926659"/>
                  <a:gd name="connsiteX10" fmla="*/ 0 w 2251654"/>
                  <a:gd name="connsiteY10" fmla="*/ 678245 h 926659"/>
                  <a:gd name="connsiteX11" fmla="*/ 24311 w 2251654"/>
                  <a:gd name="connsiteY11" fmla="*/ 602028 h 926659"/>
                  <a:gd name="connsiteX12" fmla="*/ 695288 w 2251654"/>
                  <a:gd name="connsiteY12" fmla="*/ 67333 h 926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51654" h="926659">
                    <a:moveTo>
                      <a:pt x="695288" y="67333"/>
                    </a:moveTo>
                    <a:cubicBezTo>
                      <a:pt x="837165" y="23976"/>
                      <a:pt x="993153" y="0"/>
                      <a:pt x="1156890" y="0"/>
                    </a:cubicBezTo>
                    <a:cubicBezTo>
                      <a:pt x="1648103" y="0"/>
                      <a:pt x="2069562" y="215782"/>
                      <a:pt x="2249590" y="523307"/>
                    </a:cubicBezTo>
                    <a:lnTo>
                      <a:pt x="2251654" y="527382"/>
                    </a:lnTo>
                    <a:lnTo>
                      <a:pt x="2248029" y="562002"/>
                    </a:lnTo>
                    <a:cubicBezTo>
                      <a:pt x="2239031" y="604548"/>
                      <a:pt x="2225703" y="646065"/>
                      <a:pt x="2208378" y="686310"/>
                    </a:cubicBezTo>
                    <a:lnTo>
                      <a:pt x="2184941" y="732574"/>
                    </a:lnTo>
                    <a:lnTo>
                      <a:pt x="2063187" y="780326"/>
                    </a:lnTo>
                    <a:cubicBezTo>
                      <a:pt x="1802459" y="872713"/>
                      <a:pt x="1488146" y="926658"/>
                      <a:pt x="1149811" y="926659"/>
                    </a:cubicBezTo>
                    <a:cubicBezTo>
                      <a:pt x="755087" y="926658"/>
                      <a:pt x="393060" y="853232"/>
                      <a:pt x="110672" y="731002"/>
                    </a:cubicBezTo>
                    <a:lnTo>
                      <a:pt x="0" y="678245"/>
                    </a:lnTo>
                    <a:lnTo>
                      <a:pt x="24311" y="602028"/>
                    </a:lnTo>
                    <a:cubicBezTo>
                      <a:pt x="128260" y="360562"/>
                      <a:pt x="376061" y="164888"/>
                      <a:pt x="695288" y="67333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D03346A8-2A00-4D75-8E9B-6A3365967E67}"/>
                  </a:ext>
                </a:extLst>
              </p:cNvPr>
              <p:cNvSpPr/>
              <p:nvPr/>
            </p:nvSpPr>
            <p:spPr>
              <a:xfrm rot="11774113">
                <a:off x="5275650" y="2742184"/>
                <a:ext cx="1031752" cy="702327"/>
              </a:xfrm>
              <a:custGeom>
                <a:avLst/>
                <a:gdLst>
                  <a:gd name="connsiteX0" fmla="*/ 228669 w 1090292"/>
                  <a:gd name="connsiteY0" fmla="*/ 174834 h 637484"/>
                  <a:gd name="connsiteX1" fmla="*/ 141252 w 1090292"/>
                  <a:gd name="connsiteY1" fmla="*/ 87417 h 637484"/>
                  <a:gd name="connsiteX2" fmla="*/ 228669 w 1090292"/>
                  <a:gd name="connsiteY2" fmla="*/ 0 h 637484"/>
                  <a:gd name="connsiteX3" fmla="*/ 184960 w 1090292"/>
                  <a:gd name="connsiteY3" fmla="*/ 87417 h 637484"/>
                  <a:gd name="connsiteX4" fmla="*/ 228669 w 1090292"/>
                  <a:gd name="connsiteY4" fmla="*/ 174834 h 637484"/>
                  <a:gd name="connsiteX5" fmla="*/ 511172 w 1090292"/>
                  <a:gd name="connsiteY5" fmla="*/ 174834 h 637484"/>
                  <a:gd name="connsiteX6" fmla="*/ 423755 w 1090292"/>
                  <a:gd name="connsiteY6" fmla="*/ 87417 h 637484"/>
                  <a:gd name="connsiteX7" fmla="*/ 511172 w 1090292"/>
                  <a:gd name="connsiteY7" fmla="*/ 0 h 637484"/>
                  <a:gd name="connsiteX8" fmla="*/ 467464 w 1090292"/>
                  <a:gd name="connsiteY8" fmla="*/ 87417 h 637484"/>
                  <a:gd name="connsiteX9" fmla="*/ 511172 w 1090292"/>
                  <a:gd name="connsiteY9" fmla="*/ 174834 h 637484"/>
                  <a:gd name="connsiteX10" fmla="*/ 807789 w 1090292"/>
                  <a:gd name="connsiteY10" fmla="*/ 174834 h 637484"/>
                  <a:gd name="connsiteX11" fmla="*/ 720372 w 1090292"/>
                  <a:gd name="connsiteY11" fmla="*/ 87417 h 637484"/>
                  <a:gd name="connsiteX12" fmla="*/ 807789 w 1090292"/>
                  <a:gd name="connsiteY12" fmla="*/ 0 h 637484"/>
                  <a:gd name="connsiteX13" fmla="*/ 764080 w 1090292"/>
                  <a:gd name="connsiteY13" fmla="*/ 87417 h 637484"/>
                  <a:gd name="connsiteX14" fmla="*/ 807789 w 1090292"/>
                  <a:gd name="connsiteY14" fmla="*/ 174834 h 637484"/>
                  <a:gd name="connsiteX15" fmla="*/ 1090292 w 1090292"/>
                  <a:gd name="connsiteY15" fmla="*/ 174834 h 637484"/>
                  <a:gd name="connsiteX16" fmla="*/ 1002875 w 1090292"/>
                  <a:gd name="connsiteY16" fmla="*/ 87417 h 637484"/>
                  <a:gd name="connsiteX17" fmla="*/ 1090292 w 1090292"/>
                  <a:gd name="connsiteY17" fmla="*/ 0 h 637484"/>
                  <a:gd name="connsiteX18" fmla="*/ 1046584 w 1090292"/>
                  <a:gd name="connsiteY18" fmla="*/ 87417 h 637484"/>
                  <a:gd name="connsiteX19" fmla="*/ 1090292 w 1090292"/>
                  <a:gd name="connsiteY19" fmla="*/ 174834 h 637484"/>
                  <a:gd name="connsiteX20" fmla="*/ 87417 w 1090292"/>
                  <a:gd name="connsiteY20" fmla="*/ 266955 h 637484"/>
                  <a:gd name="connsiteX21" fmla="*/ 0 w 1090292"/>
                  <a:gd name="connsiteY21" fmla="*/ 179538 h 637484"/>
                  <a:gd name="connsiteX22" fmla="*/ 87417 w 1090292"/>
                  <a:gd name="connsiteY22" fmla="*/ 92121 h 637484"/>
                  <a:gd name="connsiteX23" fmla="*/ 43709 w 1090292"/>
                  <a:gd name="connsiteY23" fmla="*/ 179538 h 637484"/>
                  <a:gd name="connsiteX24" fmla="*/ 87417 w 1090292"/>
                  <a:gd name="connsiteY24" fmla="*/ 266955 h 637484"/>
                  <a:gd name="connsiteX25" fmla="*/ 369920 w 1090292"/>
                  <a:gd name="connsiteY25" fmla="*/ 266955 h 637484"/>
                  <a:gd name="connsiteX26" fmla="*/ 282503 w 1090292"/>
                  <a:gd name="connsiteY26" fmla="*/ 179538 h 637484"/>
                  <a:gd name="connsiteX27" fmla="*/ 369920 w 1090292"/>
                  <a:gd name="connsiteY27" fmla="*/ 92121 h 637484"/>
                  <a:gd name="connsiteX28" fmla="*/ 326212 w 1090292"/>
                  <a:gd name="connsiteY28" fmla="*/ 179538 h 637484"/>
                  <a:gd name="connsiteX29" fmla="*/ 369920 w 1090292"/>
                  <a:gd name="connsiteY29" fmla="*/ 266955 h 637484"/>
                  <a:gd name="connsiteX30" fmla="*/ 666537 w 1090292"/>
                  <a:gd name="connsiteY30" fmla="*/ 266955 h 637484"/>
                  <a:gd name="connsiteX31" fmla="*/ 579120 w 1090292"/>
                  <a:gd name="connsiteY31" fmla="*/ 179538 h 637484"/>
                  <a:gd name="connsiteX32" fmla="*/ 666537 w 1090292"/>
                  <a:gd name="connsiteY32" fmla="*/ 92121 h 637484"/>
                  <a:gd name="connsiteX33" fmla="*/ 622829 w 1090292"/>
                  <a:gd name="connsiteY33" fmla="*/ 179538 h 637484"/>
                  <a:gd name="connsiteX34" fmla="*/ 666537 w 1090292"/>
                  <a:gd name="connsiteY34" fmla="*/ 266955 h 637484"/>
                  <a:gd name="connsiteX35" fmla="*/ 949040 w 1090292"/>
                  <a:gd name="connsiteY35" fmla="*/ 266955 h 637484"/>
                  <a:gd name="connsiteX36" fmla="*/ 861623 w 1090292"/>
                  <a:gd name="connsiteY36" fmla="*/ 179538 h 637484"/>
                  <a:gd name="connsiteX37" fmla="*/ 949040 w 1090292"/>
                  <a:gd name="connsiteY37" fmla="*/ 92121 h 637484"/>
                  <a:gd name="connsiteX38" fmla="*/ 905332 w 1090292"/>
                  <a:gd name="connsiteY38" fmla="*/ 179538 h 637484"/>
                  <a:gd name="connsiteX39" fmla="*/ 949040 w 1090292"/>
                  <a:gd name="connsiteY39" fmla="*/ 266955 h 637484"/>
                  <a:gd name="connsiteX40" fmla="*/ 228669 w 1090292"/>
                  <a:gd name="connsiteY40" fmla="*/ 410254 h 637484"/>
                  <a:gd name="connsiteX41" fmla="*/ 141252 w 1090292"/>
                  <a:gd name="connsiteY41" fmla="*/ 322837 h 637484"/>
                  <a:gd name="connsiteX42" fmla="*/ 228669 w 1090292"/>
                  <a:gd name="connsiteY42" fmla="*/ 235420 h 637484"/>
                  <a:gd name="connsiteX43" fmla="*/ 184960 w 1090292"/>
                  <a:gd name="connsiteY43" fmla="*/ 322837 h 637484"/>
                  <a:gd name="connsiteX44" fmla="*/ 228669 w 1090292"/>
                  <a:gd name="connsiteY44" fmla="*/ 410254 h 637484"/>
                  <a:gd name="connsiteX45" fmla="*/ 511172 w 1090292"/>
                  <a:gd name="connsiteY45" fmla="*/ 410254 h 637484"/>
                  <a:gd name="connsiteX46" fmla="*/ 423755 w 1090292"/>
                  <a:gd name="connsiteY46" fmla="*/ 322837 h 637484"/>
                  <a:gd name="connsiteX47" fmla="*/ 511172 w 1090292"/>
                  <a:gd name="connsiteY47" fmla="*/ 235420 h 637484"/>
                  <a:gd name="connsiteX48" fmla="*/ 467464 w 1090292"/>
                  <a:gd name="connsiteY48" fmla="*/ 322837 h 637484"/>
                  <a:gd name="connsiteX49" fmla="*/ 511172 w 1090292"/>
                  <a:gd name="connsiteY49" fmla="*/ 410254 h 637484"/>
                  <a:gd name="connsiteX50" fmla="*/ 807789 w 1090292"/>
                  <a:gd name="connsiteY50" fmla="*/ 410254 h 637484"/>
                  <a:gd name="connsiteX51" fmla="*/ 720372 w 1090292"/>
                  <a:gd name="connsiteY51" fmla="*/ 322837 h 637484"/>
                  <a:gd name="connsiteX52" fmla="*/ 807789 w 1090292"/>
                  <a:gd name="connsiteY52" fmla="*/ 235420 h 637484"/>
                  <a:gd name="connsiteX53" fmla="*/ 764080 w 1090292"/>
                  <a:gd name="connsiteY53" fmla="*/ 322837 h 637484"/>
                  <a:gd name="connsiteX54" fmla="*/ 807789 w 1090292"/>
                  <a:gd name="connsiteY54" fmla="*/ 410254 h 637484"/>
                  <a:gd name="connsiteX55" fmla="*/ 1090292 w 1090292"/>
                  <a:gd name="connsiteY55" fmla="*/ 410254 h 637484"/>
                  <a:gd name="connsiteX56" fmla="*/ 1002875 w 1090292"/>
                  <a:gd name="connsiteY56" fmla="*/ 322837 h 637484"/>
                  <a:gd name="connsiteX57" fmla="*/ 1090292 w 1090292"/>
                  <a:gd name="connsiteY57" fmla="*/ 235420 h 637484"/>
                  <a:gd name="connsiteX58" fmla="*/ 1046584 w 1090292"/>
                  <a:gd name="connsiteY58" fmla="*/ 322837 h 637484"/>
                  <a:gd name="connsiteX59" fmla="*/ 1090292 w 1090292"/>
                  <a:gd name="connsiteY59" fmla="*/ 410254 h 637484"/>
                  <a:gd name="connsiteX60" fmla="*/ 87417 w 1090292"/>
                  <a:gd name="connsiteY60" fmla="*/ 494186 h 637484"/>
                  <a:gd name="connsiteX61" fmla="*/ 0 w 1090292"/>
                  <a:gd name="connsiteY61" fmla="*/ 406769 h 637484"/>
                  <a:gd name="connsiteX62" fmla="*/ 87417 w 1090292"/>
                  <a:gd name="connsiteY62" fmla="*/ 319352 h 637484"/>
                  <a:gd name="connsiteX63" fmla="*/ 43709 w 1090292"/>
                  <a:gd name="connsiteY63" fmla="*/ 406769 h 637484"/>
                  <a:gd name="connsiteX64" fmla="*/ 87417 w 1090292"/>
                  <a:gd name="connsiteY64" fmla="*/ 494186 h 637484"/>
                  <a:gd name="connsiteX65" fmla="*/ 369920 w 1090292"/>
                  <a:gd name="connsiteY65" fmla="*/ 494186 h 637484"/>
                  <a:gd name="connsiteX66" fmla="*/ 282503 w 1090292"/>
                  <a:gd name="connsiteY66" fmla="*/ 406769 h 637484"/>
                  <a:gd name="connsiteX67" fmla="*/ 369920 w 1090292"/>
                  <a:gd name="connsiteY67" fmla="*/ 319352 h 637484"/>
                  <a:gd name="connsiteX68" fmla="*/ 326212 w 1090292"/>
                  <a:gd name="connsiteY68" fmla="*/ 406769 h 637484"/>
                  <a:gd name="connsiteX69" fmla="*/ 369920 w 1090292"/>
                  <a:gd name="connsiteY69" fmla="*/ 494186 h 637484"/>
                  <a:gd name="connsiteX70" fmla="*/ 666537 w 1090292"/>
                  <a:gd name="connsiteY70" fmla="*/ 494186 h 637484"/>
                  <a:gd name="connsiteX71" fmla="*/ 579120 w 1090292"/>
                  <a:gd name="connsiteY71" fmla="*/ 406769 h 637484"/>
                  <a:gd name="connsiteX72" fmla="*/ 666537 w 1090292"/>
                  <a:gd name="connsiteY72" fmla="*/ 319352 h 637484"/>
                  <a:gd name="connsiteX73" fmla="*/ 622829 w 1090292"/>
                  <a:gd name="connsiteY73" fmla="*/ 406769 h 637484"/>
                  <a:gd name="connsiteX74" fmla="*/ 666537 w 1090292"/>
                  <a:gd name="connsiteY74" fmla="*/ 494186 h 637484"/>
                  <a:gd name="connsiteX75" fmla="*/ 949040 w 1090292"/>
                  <a:gd name="connsiteY75" fmla="*/ 494186 h 637484"/>
                  <a:gd name="connsiteX76" fmla="*/ 861623 w 1090292"/>
                  <a:gd name="connsiteY76" fmla="*/ 406769 h 637484"/>
                  <a:gd name="connsiteX77" fmla="*/ 949040 w 1090292"/>
                  <a:gd name="connsiteY77" fmla="*/ 319352 h 637484"/>
                  <a:gd name="connsiteX78" fmla="*/ 905332 w 1090292"/>
                  <a:gd name="connsiteY78" fmla="*/ 406769 h 637484"/>
                  <a:gd name="connsiteX79" fmla="*/ 949040 w 1090292"/>
                  <a:gd name="connsiteY79" fmla="*/ 494186 h 637484"/>
                  <a:gd name="connsiteX80" fmla="*/ 228669 w 1090292"/>
                  <a:gd name="connsiteY80" fmla="*/ 637484 h 637484"/>
                  <a:gd name="connsiteX81" fmla="*/ 141252 w 1090292"/>
                  <a:gd name="connsiteY81" fmla="*/ 550067 h 637484"/>
                  <a:gd name="connsiteX82" fmla="*/ 228669 w 1090292"/>
                  <a:gd name="connsiteY82" fmla="*/ 462650 h 637484"/>
                  <a:gd name="connsiteX83" fmla="*/ 184960 w 1090292"/>
                  <a:gd name="connsiteY83" fmla="*/ 550067 h 637484"/>
                  <a:gd name="connsiteX84" fmla="*/ 228669 w 1090292"/>
                  <a:gd name="connsiteY84" fmla="*/ 637484 h 637484"/>
                  <a:gd name="connsiteX85" fmla="*/ 511172 w 1090292"/>
                  <a:gd name="connsiteY85" fmla="*/ 637484 h 637484"/>
                  <a:gd name="connsiteX86" fmla="*/ 423755 w 1090292"/>
                  <a:gd name="connsiteY86" fmla="*/ 550067 h 637484"/>
                  <a:gd name="connsiteX87" fmla="*/ 511172 w 1090292"/>
                  <a:gd name="connsiteY87" fmla="*/ 462650 h 637484"/>
                  <a:gd name="connsiteX88" fmla="*/ 467464 w 1090292"/>
                  <a:gd name="connsiteY88" fmla="*/ 550067 h 637484"/>
                  <a:gd name="connsiteX89" fmla="*/ 511172 w 1090292"/>
                  <a:gd name="connsiteY89" fmla="*/ 637484 h 637484"/>
                  <a:gd name="connsiteX90" fmla="*/ 807789 w 1090292"/>
                  <a:gd name="connsiteY90" fmla="*/ 637484 h 637484"/>
                  <a:gd name="connsiteX91" fmla="*/ 720372 w 1090292"/>
                  <a:gd name="connsiteY91" fmla="*/ 550067 h 637484"/>
                  <a:gd name="connsiteX92" fmla="*/ 807789 w 1090292"/>
                  <a:gd name="connsiteY92" fmla="*/ 462650 h 637484"/>
                  <a:gd name="connsiteX93" fmla="*/ 764080 w 1090292"/>
                  <a:gd name="connsiteY93" fmla="*/ 550067 h 637484"/>
                  <a:gd name="connsiteX94" fmla="*/ 807789 w 1090292"/>
                  <a:gd name="connsiteY94" fmla="*/ 637484 h 637484"/>
                  <a:gd name="connsiteX95" fmla="*/ 1090292 w 1090292"/>
                  <a:gd name="connsiteY95" fmla="*/ 637484 h 637484"/>
                  <a:gd name="connsiteX96" fmla="*/ 1002875 w 1090292"/>
                  <a:gd name="connsiteY96" fmla="*/ 550067 h 637484"/>
                  <a:gd name="connsiteX97" fmla="*/ 1090292 w 1090292"/>
                  <a:gd name="connsiteY97" fmla="*/ 462650 h 637484"/>
                  <a:gd name="connsiteX98" fmla="*/ 1046584 w 1090292"/>
                  <a:gd name="connsiteY98" fmla="*/ 550067 h 637484"/>
                  <a:gd name="connsiteX99" fmla="*/ 1090292 w 1090292"/>
                  <a:gd name="connsiteY99" fmla="*/ 637484 h 637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090292" h="637484">
                    <a:moveTo>
                      <a:pt x="228669" y="174834"/>
                    </a:moveTo>
                    <a:cubicBezTo>
                      <a:pt x="180390" y="174834"/>
                      <a:pt x="141252" y="135696"/>
                      <a:pt x="141252" y="87417"/>
                    </a:cubicBezTo>
                    <a:cubicBezTo>
                      <a:pt x="141252" y="39138"/>
                      <a:pt x="180390" y="0"/>
                      <a:pt x="228669" y="0"/>
                    </a:cubicBezTo>
                    <a:cubicBezTo>
                      <a:pt x="201154" y="20637"/>
                      <a:pt x="184960" y="53023"/>
                      <a:pt x="184960" y="87417"/>
                    </a:cubicBezTo>
                    <a:cubicBezTo>
                      <a:pt x="184960" y="121811"/>
                      <a:pt x="201154" y="154198"/>
                      <a:pt x="228669" y="174834"/>
                    </a:cubicBezTo>
                    <a:close/>
                    <a:moveTo>
                      <a:pt x="511172" y="174834"/>
                    </a:moveTo>
                    <a:cubicBezTo>
                      <a:pt x="462893" y="174834"/>
                      <a:pt x="423755" y="135696"/>
                      <a:pt x="423755" y="87417"/>
                    </a:cubicBezTo>
                    <a:cubicBezTo>
                      <a:pt x="423755" y="39138"/>
                      <a:pt x="462893" y="0"/>
                      <a:pt x="511172" y="0"/>
                    </a:cubicBezTo>
                    <a:cubicBezTo>
                      <a:pt x="483657" y="20637"/>
                      <a:pt x="467464" y="53023"/>
                      <a:pt x="467464" y="87417"/>
                    </a:cubicBezTo>
                    <a:cubicBezTo>
                      <a:pt x="467464" y="121811"/>
                      <a:pt x="483657" y="154198"/>
                      <a:pt x="511172" y="174834"/>
                    </a:cubicBezTo>
                    <a:close/>
                    <a:moveTo>
                      <a:pt x="807789" y="174834"/>
                    </a:moveTo>
                    <a:cubicBezTo>
                      <a:pt x="759510" y="174834"/>
                      <a:pt x="720372" y="135696"/>
                      <a:pt x="720372" y="87417"/>
                    </a:cubicBezTo>
                    <a:cubicBezTo>
                      <a:pt x="720372" y="39138"/>
                      <a:pt x="759510" y="0"/>
                      <a:pt x="807789" y="0"/>
                    </a:cubicBezTo>
                    <a:cubicBezTo>
                      <a:pt x="780274" y="20637"/>
                      <a:pt x="764080" y="53023"/>
                      <a:pt x="764080" y="87417"/>
                    </a:cubicBezTo>
                    <a:cubicBezTo>
                      <a:pt x="764080" y="121811"/>
                      <a:pt x="780274" y="154198"/>
                      <a:pt x="807789" y="174834"/>
                    </a:cubicBezTo>
                    <a:close/>
                    <a:moveTo>
                      <a:pt x="1090292" y="174834"/>
                    </a:moveTo>
                    <a:cubicBezTo>
                      <a:pt x="1042013" y="174834"/>
                      <a:pt x="1002875" y="135696"/>
                      <a:pt x="1002875" y="87417"/>
                    </a:cubicBezTo>
                    <a:cubicBezTo>
                      <a:pt x="1002875" y="39138"/>
                      <a:pt x="1042013" y="0"/>
                      <a:pt x="1090292" y="0"/>
                    </a:cubicBezTo>
                    <a:cubicBezTo>
                      <a:pt x="1062777" y="20637"/>
                      <a:pt x="1046584" y="53023"/>
                      <a:pt x="1046584" y="87417"/>
                    </a:cubicBezTo>
                    <a:cubicBezTo>
                      <a:pt x="1046584" y="121811"/>
                      <a:pt x="1062777" y="154198"/>
                      <a:pt x="1090292" y="174834"/>
                    </a:cubicBezTo>
                    <a:close/>
                    <a:moveTo>
                      <a:pt x="87417" y="266955"/>
                    </a:moveTo>
                    <a:cubicBezTo>
                      <a:pt x="39138" y="266955"/>
                      <a:pt x="0" y="227817"/>
                      <a:pt x="0" y="179538"/>
                    </a:cubicBezTo>
                    <a:cubicBezTo>
                      <a:pt x="0" y="131259"/>
                      <a:pt x="39138" y="92121"/>
                      <a:pt x="87417" y="92121"/>
                    </a:cubicBezTo>
                    <a:cubicBezTo>
                      <a:pt x="59902" y="112757"/>
                      <a:pt x="43709" y="145144"/>
                      <a:pt x="43709" y="179538"/>
                    </a:cubicBezTo>
                    <a:cubicBezTo>
                      <a:pt x="43709" y="213932"/>
                      <a:pt x="59902" y="246319"/>
                      <a:pt x="87417" y="266955"/>
                    </a:cubicBezTo>
                    <a:close/>
                    <a:moveTo>
                      <a:pt x="369920" y="266955"/>
                    </a:moveTo>
                    <a:cubicBezTo>
                      <a:pt x="321641" y="266955"/>
                      <a:pt x="282503" y="227817"/>
                      <a:pt x="282503" y="179538"/>
                    </a:cubicBezTo>
                    <a:cubicBezTo>
                      <a:pt x="282503" y="131259"/>
                      <a:pt x="321641" y="92121"/>
                      <a:pt x="369920" y="92121"/>
                    </a:cubicBezTo>
                    <a:cubicBezTo>
                      <a:pt x="342405" y="112757"/>
                      <a:pt x="326212" y="145144"/>
                      <a:pt x="326212" y="179538"/>
                    </a:cubicBezTo>
                    <a:cubicBezTo>
                      <a:pt x="326212" y="213932"/>
                      <a:pt x="342405" y="246319"/>
                      <a:pt x="369920" y="266955"/>
                    </a:cubicBezTo>
                    <a:close/>
                    <a:moveTo>
                      <a:pt x="666537" y="266955"/>
                    </a:moveTo>
                    <a:cubicBezTo>
                      <a:pt x="618258" y="266955"/>
                      <a:pt x="579120" y="227817"/>
                      <a:pt x="579120" y="179538"/>
                    </a:cubicBezTo>
                    <a:cubicBezTo>
                      <a:pt x="579120" y="131259"/>
                      <a:pt x="618258" y="92121"/>
                      <a:pt x="666537" y="92121"/>
                    </a:cubicBezTo>
                    <a:cubicBezTo>
                      <a:pt x="639022" y="112757"/>
                      <a:pt x="622829" y="145144"/>
                      <a:pt x="622829" y="179538"/>
                    </a:cubicBezTo>
                    <a:cubicBezTo>
                      <a:pt x="622829" y="213932"/>
                      <a:pt x="639022" y="246319"/>
                      <a:pt x="666537" y="266955"/>
                    </a:cubicBezTo>
                    <a:close/>
                    <a:moveTo>
                      <a:pt x="949040" y="266955"/>
                    </a:moveTo>
                    <a:cubicBezTo>
                      <a:pt x="900761" y="266955"/>
                      <a:pt x="861623" y="227817"/>
                      <a:pt x="861623" y="179538"/>
                    </a:cubicBezTo>
                    <a:cubicBezTo>
                      <a:pt x="861623" y="131259"/>
                      <a:pt x="900761" y="92121"/>
                      <a:pt x="949040" y="92121"/>
                    </a:cubicBezTo>
                    <a:cubicBezTo>
                      <a:pt x="921525" y="112757"/>
                      <a:pt x="905332" y="145144"/>
                      <a:pt x="905332" y="179538"/>
                    </a:cubicBezTo>
                    <a:cubicBezTo>
                      <a:pt x="905332" y="213932"/>
                      <a:pt x="921525" y="246319"/>
                      <a:pt x="949040" y="266955"/>
                    </a:cubicBezTo>
                    <a:close/>
                    <a:moveTo>
                      <a:pt x="228669" y="410254"/>
                    </a:moveTo>
                    <a:cubicBezTo>
                      <a:pt x="180390" y="410254"/>
                      <a:pt x="141252" y="371116"/>
                      <a:pt x="141252" y="322837"/>
                    </a:cubicBezTo>
                    <a:cubicBezTo>
                      <a:pt x="141252" y="274558"/>
                      <a:pt x="180390" y="235420"/>
                      <a:pt x="228669" y="235420"/>
                    </a:cubicBezTo>
                    <a:cubicBezTo>
                      <a:pt x="201154" y="256056"/>
                      <a:pt x="184960" y="288443"/>
                      <a:pt x="184960" y="322837"/>
                    </a:cubicBezTo>
                    <a:cubicBezTo>
                      <a:pt x="184960" y="357231"/>
                      <a:pt x="201154" y="389617"/>
                      <a:pt x="228669" y="410254"/>
                    </a:cubicBezTo>
                    <a:close/>
                    <a:moveTo>
                      <a:pt x="511172" y="410254"/>
                    </a:moveTo>
                    <a:cubicBezTo>
                      <a:pt x="462893" y="410254"/>
                      <a:pt x="423755" y="371116"/>
                      <a:pt x="423755" y="322837"/>
                    </a:cubicBezTo>
                    <a:cubicBezTo>
                      <a:pt x="423755" y="274558"/>
                      <a:pt x="462893" y="235420"/>
                      <a:pt x="511172" y="235420"/>
                    </a:cubicBezTo>
                    <a:cubicBezTo>
                      <a:pt x="483657" y="256056"/>
                      <a:pt x="467464" y="288443"/>
                      <a:pt x="467464" y="322837"/>
                    </a:cubicBezTo>
                    <a:cubicBezTo>
                      <a:pt x="467464" y="357231"/>
                      <a:pt x="483657" y="389617"/>
                      <a:pt x="511172" y="410254"/>
                    </a:cubicBezTo>
                    <a:close/>
                    <a:moveTo>
                      <a:pt x="807789" y="410254"/>
                    </a:moveTo>
                    <a:cubicBezTo>
                      <a:pt x="759510" y="410254"/>
                      <a:pt x="720372" y="371116"/>
                      <a:pt x="720372" y="322837"/>
                    </a:cubicBezTo>
                    <a:cubicBezTo>
                      <a:pt x="720372" y="274558"/>
                      <a:pt x="759510" y="235420"/>
                      <a:pt x="807789" y="235420"/>
                    </a:cubicBezTo>
                    <a:cubicBezTo>
                      <a:pt x="780274" y="256056"/>
                      <a:pt x="764080" y="288443"/>
                      <a:pt x="764080" y="322837"/>
                    </a:cubicBezTo>
                    <a:cubicBezTo>
                      <a:pt x="764080" y="357231"/>
                      <a:pt x="780274" y="389617"/>
                      <a:pt x="807789" y="410254"/>
                    </a:cubicBezTo>
                    <a:close/>
                    <a:moveTo>
                      <a:pt x="1090292" y="410254"/>
                    </a:moveTo>
                    <a:cubicBezTo>
                      <a:pt x="1042013" y="410254"/>
                      <a:pt x="1002875" y="371116"/>
                      <a:pt x="1002875" y="322837"/>
                    </a:cubicBezTo>
                    <a:cubicBezTo>
                      <a:pt x="1002875" y="274558"/>
                      <a:pt x="1042013" y="235420"/>
                      <a:pt x="1090292" y="235420"/>
                    </a:cubicBezTo>
                    <a:cubicBezTo>
                      <a:pt x="1062777" y="256056"/>
                      <a:pt x="1046584" y="288443"/>
                      <a:pt x="1046584" y="322837"/>
                    </a:cubicBezTo>
                    <a:cubicBezTo>
                      <a:pt x="1046584" y="357231"/>
                      <a:pt x="1062777" y="389617"/>
                      <a:pt x="1090292" y="410254"/>
                    </a:cubicBezTo>
                    <a:close/>
                    <a:moveTo>
                      <a:pt x="87417" y="494186"/>
                    </a:moveTo>
                    <a:cubicBezTo>
                      <a:pt x="39138" y="494186"/>
                      <a:pt x="0" y="455048"/>
                      <a:pt x="0" y="406769"/>
                    </a:cubicBezTo>
                    <a:cubicBezTo>
                      <a:pt x="0" y="358490"/>
                      <a:pt x="39138" y="319352"/>
                      <a:pt x="87417" y="319352"/>
                    </a:cubicBezTo>
                    <a:cubicBezTo>
                      <a:pt x="59902" y="339988"/>
                      <a:pt x="43709" y="372375"/>
                      <a:pt x="43709" y="406769"/>
                    </a:cubicBezTo>
                    <a:cubicBezTo>
                      <a:pt x="43709" y="441162"/>
                      <a:pt x="59902" y="473549"/>
                      <a:pt x="87417" y="494186"/>
                    </a:cubicBezTo>
                    <a:close/>
                    <a:moveTo>
                      <a:pt x="369920" y="494186"/>
                    </a:moveTo>
                    <a:cubicBezTo>
                      <a:pt x="321641" y="494186"/>
                      <a:pt x="282503" y="455048"/>
                      <a:pt x="282503" y="406769"/>
                    </a:cubicBezTo>
                    <a:cubicBezTo>
                      <a:pt x="282503" y="358490"/>
                      <a:pt x="321641" y="319352"/>
                      <a:pt x="369920" y="319352"/>
                    </a:cubicBezTo>
                    <a:cubicBezTo>
                      <a:pt x="342405" y="339988"/>
                      <a:pt x="326212" y="372375"/>
                      <a:pt x="326212" y="406769"/>
                    </a:cubicBezTo>
                    <a:cubicBezTo>
                      <a:pt x="326212" y="441162"/>
                      <a:pt x="342405" y="473549"/>
                      <a:pt x="369920" y="494186"/>
                    </a:cubicBezTo>
                    <a:close/>
                    <a:moveTo>
                      <a:pt x="666537" y="494186"/>
                    </a:moveTo>
                    <a:cubicBezTo>
                      <a:pt x="618258" y="494186"/>
                      <a:pt x="579120" y="455048"/>
                      <a:pt x="579120" y="406769"/>
                    </a:cubicBezTo>
                    <a:cubicBezTo>
                      <a:pt x="579120" y="358490"/>
                      <a:pt x="618258" y="319352"/>
                      <a:pt x="666537" y="319352"/>
                    </a:cubicBezTo>
                    <a:cubicBezTo>
                      <a:pt x="639022" y="339988"/>
                      <a:pt x="622829" y="372375"/>
                      <a:pt x="622829" y="406769"/>
                    </a:cubicBezTo>
                    <a:cubicBezTo>
                      <a:pt x="622829" y="441162"/>
                      <a:pt x="639022" y="473549"/>
                      <a:pt x="666537" y="494186"/>
                    </a:cubicBezTo>
                    <a:close/>
                    <a:moveTo>
                      <a:pt x="949040" y="494186"/>
                    </a:moveTo>
                    <a:cubicBezTo>
                      <a:pt x="900761" y="494186"/>
                      <a:pt x="861623" y="455048"/>
                      <a:pt x="861623" y="406769"/>
                    </a:cubicBezTo>
                    <a:cubicBezTo>
                      <a:pt x="861623" y="358490"/>
                      <a:pt x="900761" y="319352"/>
                      <a:pt x="949040" y="319352"/>
                    </a:cubicBezTo>
                    <a:cubicBezTo>
                      <a:pt x="921525" y="339988"/>
                      <a:pt x="905332" y="372375"/>
                      <a:pt x="905332" y="406769"/>
                    </a:cubicBezTo>
                    <a:cubicBezTo>
                      <a:pt x="905332" y="441162"/>
                      <a:pt x="921525" y="473549"/>
                      <a:pt x="949040" y="494186"/>
                    </a:cubicBezTo>
                    <a:close/>
                    <a:moveTo>
                      <a:pt x="228669" y="637484"/>
                    </a:moveTo>
                    <a:cubicBezTo>
                      <a:pt x="180390" y="637484"/>
                      <a:pt x="141252" y="598346"/>
                      <a:pt x="141252" y="550067"/>
                    </a:cubicBezTo>
                    <a:cubicBezTo>
                      <a:pt x="141252" y="501788"/>
                      <a:pt x="180390" y="462650"/>
                      <a:pt x="228669" y="462650"/>
                    </a:cubicBezTo>
                    <a:cubicBezTo>
                      <a:pt x="201154" y="483286"/>
                      <a:pt x="184960" y="515673"/>
                      <a:pt x="184960" y="550067"/>
                    </a:cubicBezTo>
                    <a:cubicBezTo>
                      <a:pt x="184960" y="584461"/>
                      <a:pt x="201154" y="616848"/>
                      <a:pt x="228669" y="637484"/>
                    </a:cubicBezTo>
                    <a:close/>
                    <a:moveTo>
                      <a:pt x="511172" y="637484"/>
                    </a:moveTo>
                    <a:cubicBezTo>
                      <a:pt x="462893" y="637484"/>
                      <a:pt x="423755" y="598346"/>
                      <a:pt x="423755" y="550067"/>
                    </a:cubicBezTo>
                    <a:cubicBezTo>
                      <a:pt x="423755" y="501788"/>
                      <a:pt x="462893" y="462650"/>
                      <a:pt x="511172" y="462650"/>
                    </a:cubicBezTo>
                    <a:cubicBezTo>
                      <a:pt x="483657" y="483286"/>
                      <a:pt x="467464" y="515673"/>
                      <a:pt x="467464" y="550067"/>
                    </a:cubicBezTo>
                    <a:cubicBezTo>
                      <a:pt x="467464" y="584461"/>
                      <a:pt x="483657" y="616848"/>
                      <a:pt x="511172" y="637484"/>
                    </a:cubicBezTo>
                    <a:close/>
                    <a:moveTo>
                      <a:pt x="807789" y="637484"/>
                    </a:moveTo>
                    <a:cubicBezTo>
                      <a:pt x="759510" y="637484"/>
                      <a:pt x="720372" y="598346"/>
                      <a:pt x="720372" y="550067"/>
                    </a:cubicBezTo>
                    <a:cubicBezTo>
                      <a:pt x="720372" y="501788"/>
                      <a:pt x="759510" y="462650"/>
                      <a:pt x="807789" y="462650"/>
                    </a:cubicBezTo>
                    <a:cubicBezTo>
                      <a:pt x="780274" y="483286"/>
                      <a:pt x="764080" y="515673"/>
                      <a:pt x="764080" y="550067"/>
                    </a:cubicBezTo>
                    <a:cubicBezTo>
                      <a:pt x="764080" y="584461"/>
                      <a:pt x="780274" y="616848"/>
                      <a:pt x="807789" y="637484"/>
                    </a:cubicBezTo>
                    <a:close/>
                    <a:moveTo>
                      <a:pt x="1090292" y="637484"/>
                    </a:moveTo>
                    <a:cubicBezTo>
                      <a:pt x="1042013" y="637484"/>
                      <a:pt x="1002875" y="598346"/>
                      <a:pt x="1002875" y="550067"/>
                    </a:cubicBezTo>
                    <a:cubicBezTo>
                      <a:pt x="1002875" y="501788"/>
                      <a:pt x="1042013" y="462650"/>
                      <a:pt x="1090292" y="462650"/>
                    </a:cubicBezTo>
                    <a:cubicBezTo>
                      <a:pt x="1062777" y="483286"/>
                      <a:pt x="1046584" y="515673"/>
                      <a:pt x="1046584" y="550067"/>
                    </a:cubicBezTo>
                    <a:cubicBezTo>
                      <a:pt x="1046584" y="584461"/>
                      <a:pt x="1062777" y="616848"/>
                      <a:pt x="1090292" y="637484"/>
                    </a:cubicBezTo>
                    <a:close/>
                  </a:path>
                </a:pathLst>
              </a:custGeom>
              <a:solidFill>
                <a:srgbClr val="FFFFFF">
                  <a:alpha val="60000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9EDE6C47-186C-4662-A0C3-809468D1B82C}"/>
                  </a:ext>
                </a:extLst>
              </p:cNvPr>
              <p:cNvSpPr/>
              <p:nvPr/>
            </p:nvSpPr>
            <p:spPr>
              <a:xfrm rot="20873364" flipV="1">
                <a:off x="4070147" y="2066818"/>
                <a:ext cx="580634" cy="159326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81908764-CD76-40A1-9377-BF1093392EA0}"/>
                  </a:ext>
                </a:extLst>
              </p:cNvPr>
              <p:cNvSpPr/>
              <p:nvPr/>
            </p:nvSpPr>
            <p:spPr>
              <a:xfrm>
                <a:off x="3950110" y="1800359"/>
                <a:ext cx="580634" cy="289325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43287FA1-668C-4DED-976A-3C97FF3E71FB}"/>
                  </a:ext>
                </a:extLst>
              </p:cNvPr>
              <p:cNvSpPr/>
              <p:nvPr/>
            </p:nvSpPr>
            <p:spPr>
              <a:xfrm rot="19146348">
                <a:off x="4408470" y="944020"/>
                <a:ext cx="1581657" cy="1825754"/>
              </a:xfrm>
              <a:custGeom>
                <a:avLst/>
                <a:gdLst>
                  <a:gd name="connsiteX0" fmla="*/ 1190859 w 1581657"/>
                  <a:gd name="connsiteY0" fmla="*/ 185143 h 1825754"/>
                  <a:gd name="connsiteX1" fmla="*/ 1416066 w 1581657"/>
                  <a:gd name="connsiteY1" fmla="*/ 527045 h 1825754"/>
                  <a:gd name="connsiteX2" fmla="*/ 1446851 w 1581657"/>
                  <a:gd name="connsiteY2" fmla="*/ 793601 h 1825754"/>
                  <a:gd name="connsiteX3" fmla="*/ 1425515 w 1581657"/>
                  <a:gd name="connsiteY3" fmla="*/ 906760 h 1825754"/>
                  <a:gd name="connsiteX4" fmla="*/ 1426627 w 1581657"/>
                  <a:gd name="connsiteY4" fmla="*/ 906634 h 1825754"/>
                  <a:gd name="connsiteX5" fmla="*/ 1364266 w 1581657"/>
                  <a:gd name="connsiteY5" fmla="*/ 1132872 h 1825754"/>
                  <a:gd name="connsiteX6" fmla="*/ 1343668 w 1581657"/>
                  <a:gd name="connsiteY6" fmla="*/ 1364073 h 1825754"/>
                  <a:gd name="connsiteX7" fmla="*/ 1371798 w 1581657"/>
                  <a:gd name="connsiteY7" fmla="*/ 1413368 h 1825754"/>
                  <a:gd name="connsiteX8" fmla="*/ 1566946 w 1581657"/>
                  <a:gd name="connsiteY8" fmla="*/ 1622802 h 1825754"/>
                  <a:gd name="connsiteX9" fmla="*/ 1492187 w 1581657"/>
                  <a:gd name="connsiteY9" fmla="*/ 1649095 h 1825754"/>
                  <a:gd name="connsiteX10" fmla="*/ 1581657 w 1581657"/>
                  <a:gd name="connsiteY10" fmla="*/ 1732497 h 1825754"/>
                  <a:gd name="connsiteX11" fmla="*/ 1437569 w 1581657"/>
                  <a:gd name="connsiteY11" fmla="*/ 1762262 h 1825754"/>
                  <a:gd name="connsiteX12" fmla="*/ 1403174 w 1581657"/>
                  <a:gd name="connsiteY12" fmla="*/ 1753680 h 1825754"/>
                  <a:gd name="connsiteX13" fmla="*/ 1426627 w 1581657"/>
                  <a:gd name="connsiteY13" fmla="*/ 1825753 h 1825754"/>
                  <a:gd name="connsiteX14" fmla="*/ 1426627 w 1581657"/>
                  <a:gd name="connsiteY14" fmla="*/ 1825754 h 1825754"/>
                  <a:gd name="connsiteX15" fmla="*/ 1266990 w 1581657"/>
                  <a:gd name="connsiteY15" fmla="*/ 1789640 h 1825754"/>
                  <a:gd name="connsiteX16" fmla="*/ 1201289 w 1581657"/>
                  <a:gd name="connsiteY16" fmla="*/ 1749680 h 1825754"/>
                  <a:gd name="connsiteX17" fmla="*/ 1219207 w 1581657"/>
                  <a:gd name="connsiteY17" fmla="*/ 1792699 h 1825754"/>
                  <a:gd name="connsiteX18" fmla="*/ 1091583 w 1581657"/>
                  <a:gd name="connsiteY18" fmla="*/ 1764510 h 1825754"/>
                  <a:gd name="connsiteX19" fmla="*/ 1054952 w 1581657"/>
                  <a:gd name="connsiteY19" fmla="*/ 1736077 h 1825754"/>
                  <a:gd name="connsiteX20" fmla="*/ 1058751 w 1581657"/>
                  <a:gd name="connsiteY20" fmla="*/ 1754070 h 1825754"/>
                  <a:gd name="connsiteX21" fmla="*/ 863055 w 1581657"/>
                  <a:gd name="connsiteY21" fmla="*/ 1576302 h 1825754"/>
                  <a:gd name="connsiteX22" fmla="*/ 856503 w 1581657"/>
                  <a:gd name="connsiteY22" fmla="*/ 1545355 h 1825754"/>
                  <a:gd name="connsiteX23" fmla="*/ 860214 w 1581657"/>
                  <a:gd name="connsiteY23" fmla="*/ 1581163 h 1825754"/>
                  <a:gd name="connsiteX24" fmla="*/ 796364 w 1581657"/>
                  <a:gd name="connsiteY24" fmla="*/ 1583722 h 1825754"/>
                  <a:gd name="connsiteX25" fmla="*/ 790429 w 1581657"/>
                  <a:gd name="connsiteY25" fmla="*/ 1647344 h 1825754"/>
                  <a:gd name="connsiteX26" fmla="*/ 727309 w 1581657"/>
                  <a:gd name="connsiteY26" fmla="*/ 1637396 h 1825754"/>
                  <a:gd name="connsiteX27" fmla="*/ 709072 w 1581657"/>
                  <a:gd name="connsiteY27" fmla="*/ 1698637 h 1825754"/>
                  <a:gd name="connsiteX28" fmla="*/ 649104 w 1581657"/>
                  <a:gd name="connsiteY28" fmla="*/ 1676570 h 1825754"/>
                  <a:gd name="connsiteX29" fmla="*/ 619271 w 1581657"/>
                  <a:gd name="connsiteY29" fmla="*/ 1733075 h 1825754"/>
                  <a:gd name="connsiteX30" fmla="*/ 564763 w 1581657"/>
                  <a:gd name="connsiteY30" fmla="*/ 1699729 h 1825754"/>
                  <a:gd name="connsiteX31" fmla="*/ 524478 w 1581657"/>
                  <a:gd name="connsiteY31" fmla="*/ 1749329 h 1825754"/>
                  <a:gd name="connsiteX32" fmla="*/ 477522 w 1581657"/>
                  <a:gd name="connsiteY32" fmla="*/ 1705992 h 1825754"/>
                  <a:gd name="connsiteX33" fmla="*/ 428336 w 1581657"/>
                  <a:gd name="connsiteY33" fmla="*/ 1746780 h 1825754"/>
                  <a:gd name="connsiteX34" fmla="*/ 390738 w 1581657"/>
                  <a:gd name="connsiteY34" fmla="*/ 1695116 h 1825754"/>
                  <a:gd name="connsiteX35" fmla="*/ 334535 w 1581657"/>
                  <a:gd name="connsiteY35" fmla="*/ 1725522 h 1825754"/>
                  <a:gd name="connsiteX36" fmla="*/ 307739 w 1581657"/>
                  <a:gd name="connsiteY36" fmla="*/ 1667514 h 1825754"/>
                  <a:gd name="connsiteX37" fmla="*/ 246687 w 1581657"/>
                  <a:gd name="connsiteY37" fmla="*/ 1686376 h 1825754"/>
                  <a:gd name="connsiteX38" fmla="*/ 231726 w 1581657"/>
                  <a:gd name="connsiteY38" fmla="*/ 1624253 h 1825754"/>
                  <a:gd name="connsiteX39" fmla="*/ 168165 w 1581657"/>
                  <a:gd name="connsiteY39" fmla="*/ 1630841 h 1825754"/>
                  <a:gd name="connsiteX40" fmla="*/ 165607 w 1581657"/>
                  <a:gd name="connsiteY40" fmla="*/ 1566991 h 1825754"/>
                  <a:gd name="connsiteX41" fmla="*/ 101985 w 1581657"/>
                  <a:gd name="connsiteY41" fmla="*/ 1561056 h 1825754"/>
                  <a:gd name="connsiteX42" fmla="*/ 111933 w 1581657"/>
                  <a:gd name="connsiteY42" fmla="*/ 1497936 h 1825754"/>
                  <a:gd name="connsiteX43" fmla="*/ 50692 w 1581657"/>
                  <a:gd name="connsiteY43" fmla="*/ 1479700 h 1825754"/>
                  <a:gd name="connsiteX44" fmla="*/ 72759 w 1581657"/>
                  <a:gd name="connsiteY44" fmla="*/ 1419731 h 1825754"/>
                  <a:gd name="connsiteX45" fmla="*/ 16255 w 1581657"/>
                  <a:gd name="connsiteY45" fmla="*/ 1389898 h 1825754"/>
                  <a:gd name="connsiteX46" fmla="*/ 49600 w 1581657"/>
                  <a:gd name="connsiteY46" fmla="*/ 1335390 h 1825754"/>
                  <a:gd name="connsiteX47" fmla="*/ 0 w 1581657"/>
                  <a:gd name="connsiteY47" fmla="*/ 1295105 h 1825754"/>
                  <a:gd name="connsiteX48" fmla="*/ 43338 w 1581657"/>
                  <a:gd name="connsiteY48" fmla="*/ 1248148 h 1825754"/>
                  <a:gd name="connsiteX49" fmla="*/ 2549 w 1581657"/>
                  <a:gd name="connsiteY49" fmla="*/ 1198962 h 1825754"/>
                  <a:gd name="connsiteX50" fmla="*/ 54213 w 1581657"/>
                  <a:gd name="connsiteY50" fmla="*/ 1161365 h 1825754"/>
                  <a:gd name="connsiteX51" fmla="*/ 23807 w 1581657"/>
                  <a:gd name="connsiteY51" fmla="*/ 1105162 h 1825754"/>
                  <a:gd name="connsiteX52" fmla="*/ 81815 w 1581657"/>
                  <a:gd name="connsiteY52" fmla="*/ 1078367 h 1825754"/>
                  <a:gd name="connsiteX53" fmla="*/ 62953 w 1581657"/>
                  <a:gd name="connsiteY53" fmla="*/ 1017314 h 1825754"/>
                  <a:gd name="connsiteX54" fmla="*/ 125075 w 1581657"/>
                  <a:gd name="connsiteY54" fmla="*/ 1002353 h 1825754"/>
                  <a:gd name="connsiteX55" fmla="*/ 118488 w 1581657"/>
                  <a:gd name="connsiteY55" fmla="*/ 938792 h 1825754"/>
                  <a:gd name="connsiteX56" fmla="*/ 166245 w 1581657"/>
                  <a:gd name="connsiteY56" fmla="*/ 936878 h 1825754"/>
                  <a:gd name="connsiteX57" fmla="*/ 136763 w 1581657"/>
                  <a:gd name="connsiteY57" fmla="*/ 849073 h 1825754"/>
                  <a:gd name="connsiteX58" fmla="*/ 109832 w 1581657"/>
                  <a:gd name="connsiteY58" fmla="*/ 680671 h 1825754"/>
                  <a:gd name="connsiteX59" fmla="*/ 110788 w 1581657"/>
                  <a:gd name="connsiteY59" fmla="*/ 661978 h 1825754"/>
                  <a:gd name="connsiteX60" fmla="*/ 109206 w 1581657"/>
                  <a:gd name="connsiteY60" fmla="*/ 549412 h 1825754"/>
                  <a:gd name="connsiteX61" fmla="*/ 570125 w 1581657"/>
                  <a:gd name="connsiteY61" fmla="*/ 15869 h 1825754"/>
                  <a:gd name="connsiteX62" fmla="*/ 1190859 w 1581657"/>
                  <a:gd name="connsiteY62" fmla="*/ 185143 h 1825754"/>
                  <a:gd name="connsiteX0" fmla="*/ 1190859 w 1581657"/>
                  <a:gd name="connsiteY0" fmla="*/ 185143 h 1825754"/>
                  <a:gd name="connsiteX1" fmla="*/ 1416066 w 1581657"/>
                  <a:gd name="connsiteY1" fmla="*/ 527045 h 1825754"/>
                  <a:gd name="connsiteX2" fmla="*/ 1446851 w 1581657"/>
                  <a:gd name="connsiteY2" fmla="*/ 793601 h 1825754"/>
                  <a:gd name="connsiteX3" fmla="*/ 1425515 w 1581657"/>
                  <a:gd name="connsiteY3" fmla="*/ 906760 h 1825754"/>
                  <a:gd name="connsiteX4" fmla="*/ 1426627 w 1581657"/>
                  <a:gd name="connsiteY4" fmla="*/ 906634 h 1825754"/>
                  <a:gd name="connsiteX5" fmla="*/ 1364266 w 1581657"/>
                  <a:gd name="connsiteY5" fmla="*/ 1132872 h 1825754"/>
                  <a:gd name="connsiteX6" fmla="*/ 1343668 w 1581657"/>
                  <a:gd name="connsiteY6" fmla="*/ 1364073 h 1825754"/>
                  <a:gd name="connsiteX7" fmla="*/ 1371798 w 1581657"/>
                  <a:gd name="connsiteY7" fmla="*/ 1413368 h 1825754"/>
                  <a:gd name="connsiteX8" fmla="*/ 1566946 w 1581657"/>
                  <a:gd name="connsiteY8" fmla="*/ 1622802 h 1825754"/>
                  <a:gd name="connsiteX9" fmla="*/ 1492187 w 1581657"/>
                  <a:gd name="connsiteY9" fmla="*/ 1649095 h 1825754"/>
                  <a:gd name="connsiteX10" fmla="*/ 1581657 w 1581657"/>
                  <a:gd name="connsiteY10" fmla="*/ 1732497 h 1825754"/>
                  <a:gd name="connsiteX11" fmla="*/ 1437569 w 1581657"/>
                  <a:gd name="connsiteY11" fmla="*/ 1762262 h 1825754"/>
                  <a:gd name="connsiteX12" fmla="*/ 1403174 w 1581657"/>
                  <a:gd name="connsiteY12" fmla="*/ 1753680 h 1825754"/>
                  <a:gd name="connsiteX13" fmla="*/ 1426627 w 1581657"/>
                  <a:gd name="connsiteY13" fmla="*/ 1825753 h 1825754"/>
                  <a:gd name="connsiteX14" fmla="*/ 1426627 w 1581657"/>
                  <a:gd name="connsiteY14" fmla="*/ 1825754 h 1825754"/>
                  <a:gd name="connsiteX15" fmla="*/ 1266990 w 1581657"/>
                  <a:gd name="connsiteY15" fmla="*/ 1789640 h 1825754"/>
                  <a:gd name="connsiteX16" fmla="*/ 1201289 w 1581657"/>
                  <a:gd name="connsiteY16" fmla="*/ 1749680 h 1825754"/>
                  <a:gd name="connsiteX17" fmla="*/ 1219207 w 1581657"/>
                  <a:gd name="connsiteY17" fmla="*/ 1792699 h 1825754"/>
                  <a:gd name="connsiteX18" fmla="*/ 1091583 w 1581657"/>
                  <a:gd name="connsiteY18" fmla="*/ 1764510 h 1825754"/>
                  <a:gd name="connsiteX19" fmla="*/ 1054952 w 1581657"/>
                  <a:gd name="connsiteY19" fmla="*/ 1736077 h 1825754"/>
                  <a:gd name="connsiteX20" fmla="*/ 1058751 w 1581657"/>
                  <a:gd name="connsiteY20" fmla="*/ 1754070 h 1825754"/>
                  <a:gd name="connsiteX21" fmla="*/ 863055 w 1581657"/>
                  <a:gd name="connsiteY21" fmla="*/ 1576302 h 1825754"/>
                  <a:gd name="connsiteX22" fmla="*/ 860214 w 1581657"/>
                  <a:gd name="connsiteY22" fmla="*/ 1581163 h 1825754"/>
                  <a:gd name="connsiteX23" fmla="*/ 796364 w 1581657"/>
                  <a:gd name="connsiteY23" fmla="*/ 1583722 h 1825754"/>
                  <a:gd name="connsiteX24" fmla="*/ 790429 w 1581657"/>
                  <a:gd name="connsiteY24" fmla="*/ 1647344 h 1825754"/>
                  <a:gd name="connsiteX25" fmla="*/ 727309 w 1581657"/>
                  <a:gd name="connsiteY25" fmla="*/ 1637396 h 1825754"/>
                  <a:gd name="connsiteX26" fmla="*/ 709072 w 1581657"/>
                  <a:gd name="connsiteY26" fmla="*/ 1698637 h 1825754"/>
                  <a:gd name="connsiteX27" fmla="*/ 649104 w 1581657"/>
                  <a:gd name="connsiteY27" fmla="*/ 1676570 h 1825754"/>
                  <a:gd name="connsiteX28" fmla="*/ 619271 w 1581657"/>
                  <a:gd name="connsiteY28" fmla="*/ 1733075 h 1825754"/>
                  <a:gd name="connsiteX29" fmla="*/ 564763 w 1581657"/>
                  <a:gd name="connsiteY29" fmla="*/ 1699729 h 1825754"/>
                  <a:gd name="connsiteX30" fmla="*/ 524478 w 1581657"/>
                  <a:gd name="connsiteY30" fmla="*/ 1749329 h 1825754"/>
                  <a:gd name="connsiteX31" fmla="*/ 477522 w 1581657"/>
                  <a:gd name="connsiteY31" fmla="*/ 1705992 h 1825754"/>
                  <a:gd name="connsiteX32" fmla="*/ 428336 w 1581657"/>
                  <a:gd name="connsiteY32" fmla="*/ 1746780 h 1825754"/>
                  <a:gd name="connsiteX33" fmla="*/ 390738 w 1581657"/>
                  <a:gd name="connsiteY33" fmla="*/ 1695116 h 1825754"/>
                  <a:gd name="connsiteX34" fmla="*/ 334535 w 1581657"/>
                  <a:gd name="connsiteY34" fmla="*/ 1725522 h 1825754"/>
                  <a:gd name="connsiteX35" fmla="*/ 307739 w 1581657"/>
                  <a:gd name="connsiteY35" fmla="*/ 1667514 h 1825754"/>
                  <a:gd name="connsiteX36" fmla="*/ 246687 w 1581657"/>
                  <a:gd name="connsiteY36" fmla="*/ 1686376 h 1825754"/>
                  <a:gd name="connsiteX37" fmla="*/ 231726 w 1581657"/>
                  <a:gd name="connsiteY37" fmla="*/ 1624253 h 1825754"/>
                  <a:gd name="connsiteX38" fmla="*/ 168165 w 1581657"/>
                  <a:gd name="connsiteY38" fmla="*/ 1630841 h 1825754"/>
                  <a:gd name="connsiteX39" fmla="*/ 165607 w 1581657"/>
                  <a:gd name="connsiteY39" fmla="*/ 1566991 h 1825754"/>
                  <a:gd name="connsiteX40" fmla="*/ 101985 w 1581657"/>
                  <a:gd name="connsiteY40" fmla="*/ 1561056 h 1825754"/>
                  <a:gd name="connsiteX41" fmla="*/ 111933 w 1581657"/>
                  <a:gd name="connsiteY41" fmla="*/ 1497936 h 1825754"/>
                  <a:gd name="connsiteX42" fmla="*/ 50692 w 1581657"/>
                  <a:gd name="connsiteY42" fmla="*/ 1479700 h 1825754"/>
                  <a:gd name="connsiteX43" fmla="*/ 72759 w 1581657"/>
                  <a:gd name="connsiteY43" fmla="*/ 1419731 h 1825754"/>
                  <a:gd name="connsiteX44" fmla="*/ 16255 w 1581657"/>
                  <a:gd name="connsiteY44" fmla="*/ 1389898 h 1825754"/>
                  <a:gd name="connsiteX45" fmla="*/ 49600 w 1581657"/>
                  <a:gd name="connsiteY45" fmla="*/ 1335390 h 1825754"/>
                  <a:gd name="connsiteX46" fmla="*/ 0 w 1581657"/>
                  <a:gd name="connsiteY46" fmla="*/ 1295105 h 1825754"/>
                  <a:gd name="connsiteX47" fmla="*/ 43338 w 1581657"/>
                  <a:gd name="connsiteY47" fmla="*/ 1248148 h 1825754"/>
                  <a:gd name="connsiteX48" fmla="*/ 2549 w 1581657"/>
                  <a:gd name="connsiteY48" fmla="*/ 1198962 h 1825754"/>
                  <a:gd name="connsiteX49" fmla="*/ 54213 w 1581657"/>
                  <a:gd name="connsiteY49" fmla="*/ 1161365 h 1825754"/>
                  <a:gd name="connsiteX50" fmla="*/ 23807 w 1581657"/>
                  <a:gd name="connsiteY50" fmla="*/ 1105162 h 1825754"/>
                  <a:gd name="connsiteX51" fmla="*/ 81815 w 1581657"/>
                  <a:gd name="connsiteY51" fmla="*/ 1078367 h 1825754"/>
                  <a:gd name="connsiteX52" fmla="*/ 62953 w 1581657"/>
                  <a:gd name="connsiteY52" fmla="*/ 1017314 h 1825754"/>
                  <a:gd name="connsiteX53" fmla="*/ 125075 w 1581657"/>
                  <a:gd name="connsiteY53" fmla="*/ 1002353 h 1825754"/>
                  <a:gd name="connsiteX54" fmla="*/ 118488 w 1581657"/>
                  <a:gd name="connsiteY54" fmla="*/ 938792 h 1825754"/>
                  <a:gd name="connsiteX55" fmla="*/ 166245 w 1581657"/>
                  <a:gd name="connsiteY55" fmla="*/ 936878 h 1825754"/>
                  <a:gd name="connsiteX56" fmla="*/ 136763 w 1581657"/>
                  <a:gd name="connsiteY56" fmla="*/ 849073 h 1825754"/>
                  <a:gd name="connsiteX57" fmla="*/ 109832 w 1581657"/>
                  <a:gd name="connsiteY57" fmla="*/ 680671 h 1825754"/>
                  <a:gd name="connsiteX58" fmla="*/ 110788 w 1581657"/>
                  <a:gd name="connsiteY58" fmla="*/ 661978 h 1825754"/>
                  <a:gd name="connsiteX59" fmla="*/ 109206 w 1581657"/>
                  <a:gd name="connsiteY59" fmla="*/ 549412 h 1825754"/>
                  <a:gd name="connsiteX60" fmla="*/ 570125 w 1581657"/>
                  <a:gd name="connsiteY60" fmla="*/ 15869 h 1825754"/>
                  <a:gd name="connsiteX61" fmla="*/ 1190859 w 1581657"/>
                  <a:gd name="connsiteY61" fmla="*/ 185143 h 1825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581657" h="1825754">
                    <a:moveTo>
                      <a:pt x="1190859" y="185143"/>
                    </a:moveTo>
                    <a:cubicBezTo>
                      <a:pt x="1292836" y="274207"/>
                      <a:pt x="1373008" y="391258"/>
                      <a:pt x="1416066" y="527045"/>
                    </a:cubicBezTo>
                    <a:cubicBezTo>
                      <a:pt x="1444772" y="617570"/>
                      <a:pt x="1454265" y="707851"/>
                      <a:pt x="1446851" y="793601"/>
                    </a:cubicBezTo>
                    <a:lnTo>
                      <a:pt x="1425515" y="906760"/>
                    </a:lnTo>
                    <a:lnTo>
                      <a:pt x="1426627" y="906634"/>
                    </a:lnTo>
                    <a:cubicBezTo>
                      <a:pt x="1398911" y="980079"/>
                      <a:pt x="1378124" y="1055885"/>
                      <a:pt x="1364266" y="1132872"/>
                    </a:cubicBezTo>
                    <a:lnTo>
                      <a:pt x="1343668" y="1364073"/>
                    </a:lnTo>
                    <a:lnTo>
                      <a:pt x="1371798" y="1413368"/>
                    </a:lnTo>
                    <a:cubicBezTo>
                      <a:pt x="1425754" y="1493043"/>
                      <a:pt x="1491895" y="1564467"/>
                      <a:pt x="1566946" y="1622802"/>
                    </a:cubicBezTo>
                    <a:lnTo>
                      <a:pt x="1492187" y="1649095"/>
                    </a:lnTo>
                    <a:lnTo>
                      <a:pt x="1581657" y="1732497"/>
                    </a:lnTo>
                    <a:cubicBezTo>
                      <a:pt x="1539946" y="1760744"/>
                      <a:pt x="1489589" y="1769846"/>
                      <a:pt x="1437569" y="1762262"/>
                    </a:cubicBezTo>
                    <a:lnTo>
                      <a:pt x="1403174" y="1753680"/>
                    </a:lnTo>
                    <a:lnTo>
                      <a:pt x="1426627" y="1825753"/>
                    </a:lnTo>
                    <a:lnTo>
                      <a:pt x="1426627" y="1825754"/>
                    </a:lnTo>
                    <a:cubicBezTo>
                      <a:pt x="1370001" y="1825754"/>
                      <a:pt x="1316056" y="1812894"/>
                      <a:pt x="1266990" y="1789640"/>
                    </a:cubicBezTo>
                    <a:lnTo>
                      <a:pt x="1201289" y="1749680"/>
                    </a:lnTo>
                    <a:lnTo>
                      <a:pt x="1219207" y="1792699"/>
                    </a:lnTo>
                    <a:cubicBezTo>
                      <a:pt x="1174803" y="1799918"/>
                      <a:pt x="1130695" y="1789048"/>
                      <a:pt x="1091583" y="1764510"/>
                    </a:cubicBezTo>
                    <a:lnTo>
                      <a:pt x="1054952" y="1736077"/>
                    </a:lnTo>
                    <a:lnTo>
                      <a:pt x="1058751" y="1754070"/>
                    </a:lnTo>
                    <a:cubicBezTo>
                      <a:pt x="968807" y="1751786"/>
                      <a:pt x="893443" y="1678621"/>
                      <a:pt x="863055" y="1576302"/>
                    </a:cubicBezTo>
                    <a:lnTo>
                      <a:pt x="860214" y="1581163"/>
                    </a:lnTo>
                    <a:lnTo>
                      <a:pt x="796364" y="1583722"/>
                    </a:lnTo>
                    <a:lnTo>
                      <a:pt x="790429" y="1647344"/>
                    </a:lnTo>
                    <a:lnTo>
                      <a:pt x="727309" y="1637396"/>
                    </a:lnTo>
                    <a:lnTo>
                      <a:pt x="709072" y="1698637"/>
                    </a:lnTo>
                    <a:lnTo>
                      <a:pt x="649104" y="1676570"/>
                    </a:lnTo>
                    <a:lnTo>
                      <a:pt x="619271" y="1733075"/>
                    </a:lnTo>
                    <a:lnTo>
                      <a:pt x="564763" y="1699729"/>
                    </a:lnTo>
                    <a:lnTo>
                      <a:pt x="524478" y="1749329"/>
                    </a:lnTo>
                    <a:lnTo>
                      <a:pt x="477522" y="1705992"/>
                    </a:lnTo>
                    <a:lnTo>
                      <a:pt x="428336" y="1746780"/>
                    </a:lnTo>
                    <a:lnTo>
                      <a:pt x="390738" y="1695116"/>
                    </a:lnTo>
                    <a:lnTo>
                      <a:pt x="334535" y="1725522"/>
                    </a:lnTo>
                    <a:lnTo>
                      <a:pt x="307739" y="1667514"/>
                    </a:lnTo>
                    <a:lnTo>
                      <a:pt x="246687" y="1686376"/>
                    </a:lnTo>
                    <a:lnTo>
                      <a:pt x="231726" y="1624253"/>
                    </a:lnTo>
                    <a:lnTo>
                      <a:pt x="168165" y="1630841"/>
                    </a:lnTo>
                    <a:cubicBezTo>
                      <a:pt x="167312" y="1609558"/>
                      <a:pt x="166460" y="1588274"/>
                      <a:pt x="165607" y="1566991"/>
                    </a:cubicBezTo>
                    <a:lnTo>
                      <a:pt x="101985" y="1561056"/>
                    </a:lnTo>
                    <a:lnTo>
                      <a:pt x="111933" y="1497936"/>
                    </a:lnTo>
                    <a:lnTo>
                      <a:pt x="50692" y="1479700"/>
                    </a:lnTo>
                    <a:lnTo>
                      <a:pt x="72759" y="1419731"/>
                    </a:lnTo>
                    <a:lnTo>
                      <a:pt x="16255" y="1389898"/>
                    </a:lnTo>
                    <a:lnTo>
                      <a:pt x="49600" y="1335390"/>
                    </a:lnTo>
                    <a:lnTo>
                      <a:pt x="0" y="1295105"/>
                    </a:lnTo>
                    <a:lnTo>
                      <a:pt x="43338" y="1248148"/>
                    </a:lnTo>
                    <a:lnTo>
                      <a:pt x="2549" y="1198962"/>
                    </a:lnTo>
                    <a:lnTo>
                      <a:pt x="54213" y="1161365"/>
                    </a:lnTo>
                    <a:lnTo>
                      <a:pt x="23807" y="1105162"/>
                    </a:lnTo>
                    <a:lnTo>
                      <a:pt x="81815" y="1078367"/>
                    </a:lnTo>
                    <a:lnTo>
                      <a:pt x="62953" y="1017314"/>
                    </a:lnTo>
                    <a:lnTo>
                      <a:pt x="125075" y="1002353"/>
                    </a:lnTo>
                    <a:lnTo>
                      <a:pt x="118488" y="938792"/>
                    </a:lnTo>
                    <a:lnTo>
                      <a:pt x="166245" y="936878"/>
                    </a:lnTo>
                    <a:lnTo>
                      <a:pt x="136763" y="849073"/>
                    </a:lnTo>
                    <a:cubicBezTo>
                      <a:pt x="121603" y="792495"/>
                      <a:pt x="112785" y="736012"/>
                      <a:pt x="109832" y="680671"/>
                    </a:cubicBezTo>
                    <a:cubicBezTo>
                      <a:pt x="110151" y="674440"/>
                      <a:pt x="110469" y="668209"/>
                      <a:pt x="110788" y="661978"/>
                    </a:cubicBezTo>
                    <a:cubicBezTo>
                      <a:pt x="110261" y="624456"/>
                      <a:pt x="109733" y="586934"/>
                      <a:pt x="109206" y="549412"/>
                    </a:cubicBezTo>
                    <a:cubicBezTo>
                      <a:pt x="131446" y="292164"/>
                      <a:pt x="305842" y="75707"/>
                      <a:pt x="570125" y="15869"/>
                    </a:cubicBezTo>
                    <a:cubicBezTo>
                      <a:pt x="790362" y="-33996"/>
                      <a:pt x="1020896" y="36703"/>
                      <a:pt x="1190859" y="185143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9B85EC5B-95FC-4ACC-BB30-5C7F14308DE0}"/>
                  </a:ext>
                </a:extLst>
              </p:cNvPr>
              <p:cNvSpPr/>
              <p:nvPr/>
            </p:nvSpPr>
            <p:spPr>
              <a:xfrm rot="246348">
                <a:off x="4580236" y="1517133"/>
                <a:ext cx="808864" cy="349320"/>
              </a:xfrm>
              <a:custGeom>
                <a:avLst/>
                <a:gdLst>
                  <a:gd name="connsiteX0" fmla="*/ 168430 w 808864"/>
                  <a:gd name="connsiteY0" fmla="*/ 0 h 349320"/>
                  <a:gd name="connsiteX1" fmla="*/ 323624 w 808864"/>
                  <a:gd name="connsiteY1" fmla="*/ 106674 h 349320"/>
                  <a:gd name="connsiteX2" fmla="*/ 325258 w 808864"/>
                  <a:gd name="connsiteY2" fmla="*/ 115069 h 349320"/>
                  <a:gd name="connsiteX3" fmla="*/ 449674 w 808864"/>
                  <a:gd name="connsiteY3" fmla="*/ 98369 h 349320"/>
                  <a:gd name="connsiteX4" fmla="*/ 808864 w 808864"/>
                  <a:gd name="connsiteY4" fmla="*/ 180813 h 349320"/>
                  <a:gd name="connsiteX5" fmla="*/ 455885 w 808864"/>
                  <a:gd name="connsiteY5" fmla="*/ 184892 h 349320"/>
                  <a:gd name="connsiteX6" fmla="*/ 332420 w 808864"/>
                  <a:gd name="connsiteY6" fmla="*/ 197462 h 349320"/>
                  <a:gd name="connsiteX7" fmla="*/ 323624 w 808864"/>
                  <a:gd name="connsiteY7" fmla="*/ 242646 h 349320"/>
                  <a:gd name="connsiteX8" fmla="*/ 168430 w 808864"/>
                  <a:gd name="connsiteY8" fmla="*/ 349320 h 349320"/>
                  <a:gd name="connsiteX9" fmla="*/ 0 w 808864"/>
                  <a:gd name="connsiteY9" fmla="*/ 174660 h 349320"/>
                  <a:gd name="connsiteX10" fmla="*/ 168430 w 808864"/>
                  <a:gd name="connsiteY10" fmla="*/ 0 h 349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08864" h="349320">
                    <a:moveTo>
                      <a:pt x="168430" y="0"/>
                    </a:moveTo>
                    <a:cubicBezTo>
                      <a:pt x="238196" y="0"/>
                      <a:pt x="298055" y="43986"/>
                      <a:pt x="323624" y="106674"/>
                    </a:cubicBezTo>
                    <a:lnTo>
                      <a:pt x="325258" y="115069"/>
                    </a:lnTo>
                    <a:lnTo>
                      <a:pt x="449674" y="98369"/>
                    </a:lnTo>
                    <a:cubicBezTo>
                      <a:pt x="643781" y="84436"/>
                      <a:pt x="804595" y="121347"/>
                      <a:pt x="808864" y="180813"/>
                    </a:cubicBezTo>
                    <a:cubicBezTo>
                      <a:pt x="696293" y="174856"/>
                      <a:pt x="576407" y="176241"/>
                      <a:pt x="455885" y="184892"/>
                    </a:cubicBezTo>
                    <a:lnTo>
                      <a:pt x="332420" y="197462"/>
                    </a:lnTo>
                    <a:lnTo>
                      <a:pt x="323624" y="242646"/>
                    </a:lnTo>
                    <a:cubicBezTo>
                      <a:pt x="298055" y="305334"/>
                      <a:pt x="238196" y="349320"/>
                      <a:pt x="168430" y="349320"/>
                    </a:cubicBezTo>
                    <a:cubicBezTo>
                      <a:pt x="75409" y="349320"/>
                      <a:pt x="0" y="271122"/>
                      <a:pt x="0" y="174660"/>
                    </a:cubicBezTo>
                    <a:cubicBezTo>
                      <a:pt x="0" y="78198"/>
                      <a:pt x="75409" y="0"/>
                      <a:pt x="16843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楕円 138">
                <a:extLst>
                  <a:ext uri="{FF2B5EF4-FFF2-40B4-BE49-F238E27FC236}">
                    <a16:creationId xmlns:a16="http://schemas.microsoft.com/office/drawing/2014/main" id="{3A81B124-5E27-463C-BB4A-58283EA98FCE}"/>
                  </a:ext>
                </a:extLst>
              </p:cNvPr>
              <p:cNvSpPr/>
              <p:nvPr/>
            </p:nvSpPr>
            <p:spPr>
              <a:xfrm rot="246348">
                <a:off x="4623716" y="1544697"/>
                <a:ext cx="251112" cy="2604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5B867D5F-7978-48A7-9732-3F9832F9D032}"/>
              </a:ext>
            </a:extLst>
          </p:cNvPr>
          <p:cNvGrpSpPr/>
          <p:nvPr/>
        </p:nvGrpSpPr>
        <p:grpSpPr>
          <a:xfrm>
            <a:off x="791148" y="888260"/>
            <a:ext cx="2440244" cy="2573910"/>
            <a:chOff x="4598708" y="2402485"/>
            <a:chExt cx="3504033" cy="3695969"/>
          </a:xfrm>
        </p:grpSpPr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2A39CFD0-37CC-44B5-8249-E306BD1E5736}"/>
                </a:ext>
              </a:extLst>
            </p:cNvPr>
            <p:cNvGrpSpPr/>
            <p:nvPr/>
          </p:nvGrpSpPr>
          <p:grpSpPr>
            <a:xfrm>
              <a:off x="4598708" y="2402485"/>
              <a:ext cx="2485060" cy="1914681"/>
              <a:chOff x="2714296" y="3213666"/>
              <a:chExt cx="3057995" cy="2356114"/>
            </a:xfrm>
          </p:grpSpPr>
          <p:grpSp>
            <p:nvGrpSpPr>
              <p:cNvPr id="179" name="グループ化 178">
                <a:extLst>
                  <a:ext uri="{FF2B5EF4-FFF2-40B4-BE49-F238E27FC236}">
                    <a16:creationId xmlns:a16="http://schemas.microsoft.com/office/drawing/2014/main" id="{8E212ED4-DDD7-48A0-AD14-ECDAC7FED506}"/>
                  </a:ext>
                </a:extLst>
              </p:cNvPr>
              <p:cNvGrpSpPr/>
              <p:nvPr/>
            </p:nvGrpSpPr>
            <p:grpSpPr>
              <a:xfrm>
                <a:off x="2714296" y="3213666"/>
                <a:ext cx="3057995" cy="2356114"/>
                <a:chOff x="5044746" y="3213666"/>
                <a:chExt cx="3057995" cy="2356114"/>
              </a:xfrm>
            </p:grpSpPr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64B009BD-EDF2-4378-A5A1-1868A4D5FC03}"/>
                    </a:ext>
                  </a:extLst>
                </p:cNvPr>
                <p:cNvSpPr/>
                <p:nvPr/>
              </p:nvSpPr>
              <p:spPr>
                <a:xfrm rot="2700000">
                  <a:off x="5163339" y="3837482"/>
                  <a:ext cx="1538459" cy="290828"/>
                </a:xfrm>
                <a:custGeom>
                  <a:avLst/>
                  <a:gdLst>
                    <a:gd name="connsiteX0" fmla="*/ 627596 w 1255192"/>
                    <a:gd name="connsiteY0" fmla="*/ 0 h 330200"/>
                    <a:gd name="connsiteX1" fmla="*/ 1241831 w 1255192"/>
                    <a:gd name="connsiteY1" fmla="*/ 149314 h 330200"/>
                    <a:gd name="connsiteX2" fmla="*/ 1255192 w 1255192"/>
                    <a:gd name="connsiteY2" fmla="*/ 165100 h 330200"/>
                    <a:gd name="connsiteX3" fmla="*/ 1241831 w 1255192"/>
                    <a:gd name="connsiteY3" fmla="*/ 180886 h 330200"/>
                    <a:gd name="connsiteX4" fmla="*/ 627596 w 1255192"/>
                    <a:gd name="connsiteY4" fmla="*/ 330200 h 330200"/>
                    <a:gd name="connsiteX5" fmla="*/ 13361 w 1255192"/>
                    <a:gd name="connsiteY5" fmla="*/ 180886 h 330200"/>
                    <a:gd name="connsiteX6" fmla="*/ 0 w 1255192"/>
                    <a:gd name="connsiteY6" fmla="*/ 165100 h 330200"/>
                    <a:gd name="connsiteX7" fmla="*/ 13361 w 1255192"/>
                    <a:gd name="connsiteY7" fmla="*/ 149314 h 330200"/>
                    <a:gd name="connsiteX8" fmla="*/ 627596 w 1255192"/>
                    <a:gd name="connsiteY8" fmla="*/ 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55192" h="330200">
                      <a:moveTo>
                        <a:pt x="627596" y="0"/>
                      </a:moveTo>
                      <a:cubicBezTo>
                        <a:pt x="903720" y="0"/>
                        <a:pt x="1140632" y="61569"/>
                        <a:pt x="1241831" y="149314"/>
                      </a:cubicBezTo>
                      <a:lnTo>
                        <a:pt x="1255192" y="165100"/>
                      </a:lnTo>
                      <a:lnTo>
                        <a:pt x="1241831" y="180886"/>
                      </a:lnTo>
                      <a:cubicBezTo>
                        <a:pt x="1140632" y="268632"/>
                        <a:pt x="903720" y="330200"/>
                        <a:pt x="627596" y="330200"/>
                      </a:cubicBezTo>
                      <a:cubicBezTo>
                        <a:pt x="351472" y="330200"/>
                        <a:pt x="114560" y="268632"/>
                        <a:pt x="13361" y="180886"/>
                      </a:cubicBezTo>
                      <a:lnTo>
                        <a:pt x="0" y="165100"/>
                      </a:lnTo>
                      <a:lnTo>
                        <a:pt x="13361" y="149314"/>
                      </a:lnTo>
                      <a:cubicBezTo>
                        <a:pt x="114560" y="61569"/>
                        <a:pt x="351472" y="0"/>
                        <a:pt x="627596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36BA9E40-AEA2-4F0E-83B7-F14755A006A7}"/>
                    </a:ext>
                  </a:extLst>
                </p:cNvPr>
                <p:cNvSpPr/>
                <p:nvPr/>
              </p:nvSpPr>
              <p:spPr>
                <a:xfrm rot="18900000" flipH="1">
                  <a:off x="6357818" y="3837482"/>
                  <a:ext cx="1538459" cy="290828"/>
                </a:xfrm>
                <a:custGeom>
                  <a:avLst/>
                  <a:gdLst>
                    <a:gd name="connsiteX0" fmla="*/ 627596 w 1255192"/>
                    <a:gd name="connsiteY0" fmla="*/ 0 h 330200"/>
                    <a:gd name="connsiteX1" fmla="*/ 1241831 w 1255192"/>
                    <a:gd name="connsiteY1" fmla="*/ 149314 h 330200"/>
                    <a:gd name="connsiteX2" fmla="*/ 1255192 w 1255192"/>
                    <a:gd name="connsiteY2" fmla="*/ 165100 h 330200"/>
                    <a:gd name="connsiteX3" fmla="*/ 1241831 w 1255192"/>
                    <a:gd name="connsiteY3" fmla="*/ 180886 h 330200"/>
                    <a:gd name="connsiteX4" fmla="*/ 627596 w 1255192"/>
                    <a:gd name="connsiteY4" fmla="*/ 330200 h 330200"/>
                    <a:gd name="connsiteX5" fmla="*/ 13361 w 1255192"/>
                    <a:gd name="connsiteY5" fmla="*/ 180886 h 330200"/>
                    <a:gd name="connsiteX6" fmla="*/ 0 w 1255192"/>
                    <a:gd name="connsiteY6" fmla="*/ 165100 h 330200"/>
                    <a:gd name="connsiteX7" fmla="*/ 13361 w 1255192"/>
                    <a:gd name="connsiteY7" fmla="*/ 149314 h 330200"/>
                    <a:gd name="connsiteX8" fmla="*/ 627596 w 1255192"/>
                    <a:gd name="connsiteY8" fmla="*/ 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55192" h="330200">
                      <a:moveTo>
                        <a:pt x="627596" y="0"/>
                      </a:moveTo>
                      <a:cubicBezTo>
                        <a:pt x="903720" y="0"/>
                        <a:pt x="1140632" y="61569"/>
                        <a:pt x="1241831" y="149314"/>
                      </a:cubicBezTo>
                      <a:lnTo>
                        <a:pt x="1255192" y="165100"/>
                      </a:lnTo>
                      <a:lnTo>
                        <a:pt x="1241831" y="180886"/>
                      </a:lnTo>
                      <a:cubicBezTo>
                        <a:pt x="1140632" y="268632"/>
                        <a:pt x="903720" y="330200"/>
                        <a:pt x="627596" y="330200"/>
                      </a:cubicBezTo>
                      <a:cubicBezTo>
                        <a:pt x="351472" y="330200"/>
                        <a:pt x="114560" y="268632"/>
                        <a:pt x="13361" y="180886"/>
                      </a:cubicBezTo>
                      <a:lnTo>
                        <a:pt x="0" y="165100"/>
                      </a:lnTo>
                      <a:lnTo>
                        <a:pt x="13361" y="149314"/>
                      </a:lnTo>
                      <a:cubicBezTo>
                        <a:pt x="114560" y="61569"/>
                        <a:pt x="351472" y="0"/>
                        <a:pt x="627596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B3C1CE6F-DF1C-4B58-8F16-FD0FE161749D}"/>
                    </a:ext>
                  </a:extLst>
                </p:cNvPr>
                <p:cNvSpPr/>
                <p:nvPr/>
              </p:nvSpPr>
              <p:spPr>
                <a:xfrm rot="1800000">
                  <a:off x="5044748" y="4114062"/>
                  <a:ext cx="1538459" cy="290828"/>
                </a:xfrm>
                <a:custGeom>
                  <a:avLst/>
                  <a:gdLst>
                    <a:gd name="connsiteX0" fmla="*/ 627596 w 1255192"/>
                    <a:gd name="connsiteY0" fmla="*/ 0 h 330200"/>
                    <a:gd name="connsiteX1" fmla="*/ 1241831 w 1255192"/>
                    <a:gd name="connsiteY1" fmla="*/ 149314 h 330200"/>
                    <a:gd name="connsiteX2" fmla="*/ 1255192 w 1255192"/>
                    <a:gd name="connsiteY2" fmla="*/ 165100 h 330200"/>
                    <a:gd name="connsiteX3" fmla="*/ 1241831 w 1255192"/>
                    <a:gd name="connsiteY3" fmla="*/ 180886 h 330200"/>
                    <a:gd name="connsiteX4" fmla="*/ 627596 w 1255192"/>
                    <a:gd name="connsiteY4" fmla="*/ 330200 h 330200"/>
                    <a:gd name="connsiteX5" fmla="*/ 13361 w 1255192"/>
                    <a:gd name="connsiteY5" fmla="*/ 180886 h 330200"/>
                    <a:gd name="connsiteX6" fmla="*/ 0 w 1255192"/>
                    <a:gd name="connsiteY6" fmla="*/ 165100 h 330200"/>
                    <a:gd name="connsiteX7" fmla="*/ 13361 w 1255192"/>
                    <a:gd name="connsiteY7" fmla="*/ 149314 h 330200"/>
                    <a:gd name="connsiteX8" fmla="*/ 627596 w 1255192"/>
                    <a:gd name="connsiteY8" fmla="*/ 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55192" h="330200">
                      <a:moveTo>
                        <a:pt x="627596" y="0"/>
                      </a:moveTo>
                      <a:cubicBezTo>
                        <a:pt x="903720" y="0"/>
                        <a:pt x="1140632" y="61569"/>
                        <a:pt x="1241831" y="149314"/>
                      </a:cubicBezTo>
                      <a:lnTo>
                        <a:pt x="1255192" y="165100"/>
                      </a:lnTo>
                      <a:lnTo>
                        <a:pt x="1241831" y="180886"/>
                      </a:lnTo>
                      <a:cubicBezTo>
                        <a:pt x="1140632" y="268632"/>
                        <a:pt x="903720" y="330200"/>
                        <a:pt x="627596" y="330200"/>
                      </a:cubicBezTo>
                      <a:cubicBezTo>
                        <a:pt x="351472" y="330200"/>
                        <a:pt x="114560" y="268632"/>
                        <a:pt x="13361" y="180886"/>
                      </a:cubicBezTo>
                      <a:lnTo>
                        <a:pt x="0" y="165100"/>
                      </a:lnTo>
                      <a:lnTo>
                        <a:pt x="13361" y="149314"/>
                      </a:lnTo>
                      <a:cubicBezTo>
                        <a:pt x="114560" y="61569"/>
                        <a:pt x="351472" y="0"/>
                        <a:pt x="627596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D505AF29-8408-4267-9848-0EEE37923C45}"/>
                    </a:ext>
                  </a:extLst>
                </p:cNvPr>
                <p:cNvSpPr/>
                <p:nvPr/>
              </p:nvSpPr>
              <p:spPr>
                <a:xfrm rot="19800000" flipH="1">
                  <a:off x="6493060" y="4114062"/>
                  <a:ext cx="1538459" cy="290828"/>
                </a:xfrm>
                <a:custGeom>
                  <a:avLst/>
                  <a:gdLst>
                    <a:gd name="connsiteX0" fmla="*/ 627596 w 1255192"/>
                    <a:gd name="connsiteY0" fmla="*/ 0 h 330200"/>
                    <a:gd name="connsiteX1" fmla="*/ 1241831 w 1255192"/>
                    <a:gd name="connsiteY1" fmla="*/ 149314 h 330200"/>
                    <a:gd name="connsiteX2" fmla="*/ 1255192 w 1255192"/>
                    <a:gd name="connsiteY2" fmla="*/ 165100 h 330200"/>
                    <a:gd name="connsiteX3" fmla="*/ 1241831 w 1255192"/>
                    <a:gd name="connsiteY3" fmla="*/ 180886 h 330200"/>
                    <a:gd name="connsiteX4" fmla="*/ 627596 w 1255192"/>
                    <a:gd name="connsiteY4" fmla="*/ 330200 h 330200"/>
                    <a:gd name="connsiteX5" fmla="*/ 13361 w 1255192"/>
                    <a:gd name="connsiteY5" fmla="*/ 180886 h 330200"/>
                    <a:gd name="connsiteX6" fmla="*/ 0 w 1255192"/>
                    <a:gd name="connsiteY6" fmla="*/ 165100 h 330200"/>
                    <a:gd name="connsiteX7" fmla="*/ 13361 w 1255192"/>
                    <a:gd name="connsiteY7" fmla="*/ 149314 h 330200"/>
                    <a:gd name="connsiteX8" fmla="*/ 627596 w 1255192"/>
                    <a:gd name="connsiteY8" fmla="*/ 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55192" h="330200">
                      <a:moveTo>
                        <a:pt x="627596" y="0"/>
                      </a:moveTo>
                      <a:cubicBezTo>
                        <a:pt x="903720" y="0"/>
                        <a:pt x="1140632" y="61569"/>
                        <a:pt x="1241831" y="149314"/>
                      </a:cubicBezTo>
                      <a:lnTo>
                        <a:pt x="1255192" y="165100"/>
                      </a:lnTo>
                      <a:lnTo>
                        <a:pt x="1241831" y="180886"/>
                      </a:lnTo>
                      <a:cubicBezTo>
                        <a:pt x="1140632" y="268632"/>
                        <a:pt x="903720" y="330200"/>
                        <a:pt x="627596" y="330200"/>
                      </a:cubicBezTo>
                      <a:cubicBezTo>
                        <a:pt x="351472" y="330200"/>
                        <a:pt x="114560" y="268632"/>
                        <a:pt x="13361" y="180886"/>
                      </a:cubicBezTo>
                      <a:lnTo>
                        <a:pt x="0" y="165100"/>
                      </a:lnTo>
                      <a:lnTo>
                        <a:pt x="13361" y="149314"/>
                      </a:lnTo>
                      <a:cubicBezTo>
                        <a:pt x="114560" y="61569"/>
                        <a:pt x="351472" y="0"/>
                        <a:pt x="627596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87F68F7D-45E1-4B4D-AD75-8D1AAA11B9F0}"/>
                    </a:ext>
                  </a:extLst>
                </p:cNvPr>
                <p:cNvSpPr/>
                <p:nvPr/>
              </p:nvSpPr>
              <p:spPr>
                <a:xfrm rot="20700000">
                  <a:off x="5044746" y="4471214"/>
                  <a:ext cx="1538459" cy="290828"/>
                </a:xfrm>
                <a:custGeom>
                  <a:avLst/>
                  <a:gdLst>
                    <a:gd name="connsiteX0" fmla="*/ 627596 w 1255192"/>
                    <a:gd name="connsiteY0" fmla="*/ 0 h 330200"/>
                    <a:gd name="connsiteX1" fmla="*/ 1241831 w 1255192"/>
                    <a:gd name="connsiteY1" fmla="*/ 149314 h 330200"/>
                    <a:gd name="connsiteX2" fmla="*/ 1255192 w 1255192"/>
                    <a:gd name="connsiteY2" fmla="*/ 165100 h 330200"/>
                    <a:gd name="connsiteX3" fmla="*/ 1241831 w 1255192"/>
                    <a:gd name="connsiteY3" fmla="*/ 180886 h 330200"/>
                    <a:gd name="connsiteX4" fmla="*/ 627596 w 1255192"/>
                    <a:gd name="connsiteY4" fmla="*/ 330200 h 330200"/>
                    <a:gd name="connsiteX5" fmla="*/ 13361 w 1255192"/>
                    <a:gd name="connsiteY5" fmla="*/ 180886 h 330200"/>
                    <a:gd name="connsiteX6" fmla="*/ 0 w 1255192"/>
                    <a:gd name="connsiteY6" fmla="*/ 165100 h 330200"/>
                    <a:gd name="connsiteX7" fmla="*/ 13361 w 1255192"/>
                    <a:gd name="connsiteY7" fmla="*/ 149314 h 330200"/>
                    <a:gd name="connsiteX8" fmla="*/ 627596 w 1255192"/>
                    <a:gd name="connsiteY8" fmla="*/ 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55192" h="330200">
                      <a:moveTo>
                        <a:pt x="627596" y="0"/>
                      </a:moveTo>
                      <a:cubicBezTo>
                        <a:pt x="903720" y="0"/>
                        <a:pt x="1140632" y="61569"/>
                        <a:pt x="1241831" y="149314"/>
                      </a:cubicBezTo>
                      <a:lnTo>
                        <a:pt x="1255192" y="165100"/>
                      </a:lnTo>
                      <a:lnTo>
                        <a:pt x="1241831" y="180886"/>
                      </a:lnTo>
                      <a:cubicBezTo>
                        <a:pt x="1140632" y="268632"/>
                        <a:pt x="903720" y="330200"/>
                        <a:pt x="627596" y="330200"/>
                      </a:cubicBezTo>
                      <a:cubicBezTo>
                        <a:pt x="351472" y="330200"/>
                        <a:pt x="114560" y="268632"/>
                        <a:pt x="13361" y="180886"/>
                      </a:cubicBezTo>
                      <a:lnTo>
                        <a:pt x="0" y="165100"/>
                      </a:lnTo>
                      <a:lnTo>
                        <a:pt x="13361" y="149314"/>
                      </a:lnTo>
                      <a:cubicBezTo>
                        <a:pt x="114560" y="61569"/>
                        <a:pt x="351472" y="0"/>
                        <a:pt x="627596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8295A574-0A21-44DF-88BC-E2F3254EBD3D}"/>
                    </a:ext>
                  </a:extLst>
                </p:cNvPr>
                <p:cNvSpPr/>
                <p:nvPr/>
              </p:nvSpPr>
              <p:spPr>
                <a:xfrm rot="900000" flipH="1">
                  <a:off x="6564282" y="4471214"/>
                  <a:ext cx="1538459" cy="290828"/>
                </a:xfrm>
                <a:custGeom>
                  <a:avLst/>
                  <a:gdLst>
                    <a:gd name="connsiteX0" fmla="*/ 627596 w 1255192"/>
                    <a:gd name="connsiteY0" fmla="*/ 0 h 330200"/>
                    <a:gd name="connsiteX1" fmla="*/ 1241831 w 1255192"/>
                    <a:gd name="connsiteY1" fmla="*/ 149314 h 330200"/>
                    <a:gd name="connsiteX2" fmla="*/ 1255192 w 1255192"/>
                    <a:gd name="connsiteY2" fmla="*/ 165100 h 330200"/>
                    <a:gd name="connsiteX3" fmla="*/ 1241831 w 1255192"/>
                    <a:gd name="connsiteY3" fmla="*/ 180886 h 330200"/>
                    <a:gd name="connsiteX4" fmla="*/ 627596 w 1255192"/>
                    <a:gd name="connsiteY4" fmla="*/ 330200 h 330200"/>
                    <a:gd name="connsiteX5" fmla="*/ 13361 w 1255192"/>
                    <a:gd name="connsiteY5" fmla="*/ 180886 h 330200"/>
                    <a:gd name="connsiteX6" fmla="*/ 0 w 1255192"/>
                    <a:gd name="connsiteY6" fmla="*/ 165100 h 330200"/>
                    <a:gd name="connsiteX7" fmla="*/ 13361 w 1255192"/>
                    <a:gd name="connsiteY7" fmla="*/ 149314 h 330200"/>
                    <a:gd name="connsiteX8" fmla="*/ 627596 w 1255192"/>
                    <a:gd name="connsiteY8" fmla="*/ 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55192" h="330200">
                      <a:moveTo>
                        <a:pt x="627596" y="0"/>
                      </a:moveTo>
                      <a:cubicBezTo>
                        <a:pt x="903720" y="0"/>
                        <a:pt x="1140632" y="61569"/>
                        <a:pt x="1241831" y="149314"/>
                      </a:cubicBezTo>
                      <a:lnTo>
                        <a:pt x="1255192" y="165100"/>
                      </a:lnTo>
                      <a:lnTo>
                        <a:pt x="1241831" y="180886"/>
                      </a:lnTo>
                      <a:cubicBezTo>
                        <a:pt x="1140632" y="268632"/>
                        <a:pt x="903720" y="330200"/>
                        <a:pt x="627596" y="330200"/>
                      </a:cubicBezTo>
                      <a:cubicBezTo>
                        <a:pt x="351472" y="330200"/>
                        <a:pt x="114560" y="268632"/>
                        <a:pt x="13361" y="180886"/>
                      </a:cubicBezTo>
                      <a:lnTo>
                        <a:pt x="0" y="165100"/>
                      </a:lnTo>
                      <a:lnTo>
                        <a:pt x="13361" y="149314"/>
                      </a:lnTo>
                      <a:cubicBezTo>
                        <a:pt x="114560" y="61569"/>
                        <a:pt x="351472" y="0"/>
                        <a:pt x="627596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347E5152-7694-4C36-BBB3-41190CE83420}"/>
                    </a:ext>
                  </a:extLst>
                </p:cNvPr>
                <p:cNvSpPr/>
                <p:nvPr/>
              </p:nvSpPr>
              <p:spPr>
                <a:xfrm rot="18000000">
                  <a:off x="5553939" y="4793518"/>
                  <a:ext cx="1261697" cy="290828"/>
                </a:xfrm>
                <a:custGeom>
                  <a:avLst/>
                  <a:gdLst>
                    <a:gd name="connsiteX0" fmla="*/ 627596 w 1255192"/>
                    <a:gd name="connsiteY0" fmla="*/ 0 h 330200"/>
                    <a:gd name="connsiteX1" fmla="*/ 1241831 w 1255192"/>
                    <a:gd name="connsiteY1" fmla="*/ 149314 h 330200"/>
                    <a:gd name="connsiteX2" fmla="*/ 1255192 w 1255192"/>
                    <a:gd name="connsiteY2" fmla="*/ 165100 h 330200"/>
                    <a:gd name="connsiteX3" fmla="*/ 1241831 w 1255192"/>
                    <a:gd name="connsiteY3" fmla="*/ 180886 h 330200"/>
                    <a:gd name="connsiteX4" fmla="*/ 627596 w 1255192"/>
                    <a:gd name="connsiteY4" fmla="*/ 330200 h 330200"/>
                    <a:gd name="connsiteX5" fmla="*/ 13361 w 1255192"/>
                    <a:gd name="connsiteY5" fmla="*/ 180886 h 330200"/>
                    <a:gd name="connsiteX6" fmla="*/ 0 w 1255192"/>
                    <a:gd name="connsiteY6" fmla="*/ 165100 h 330200"/>
                    <a:gd name="connsiteX7" fmla="*/ 13361 w 1255192"/>
                    <a:gd name="connsiteY7" fmla="*/ 149314 h 330200"/>
                    <a:gd name="connsiteX8" fmla="*/ 627596 w 1255192"/>
                    <a:gd name="connsiteY8" fmla="*/ 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55192" h="330200">
                      <a:moveTo>
                        <a:pt x="627596" y="0"/>
                      </a:moveTo>
                      <a:cubicBezTo>
                        <a:pt x="903720" y="0"/>
                        <a:pt x="1140632" y="61569"/>
                        <a:pt x="1241831" y="149314"/>
                      </a:cubicBezTo>
                      <a:lnTo>
                        <a:pt x="1255192" y="165100"/>
                      </a:lnTo>
                      <a:lnTo>
                        <a:pt x="1241831" y="180886"/>
                      </a:lnTo>
                      <a:cubicBezTo>
                        <a:pt x="1140632" y="268632"/>
                        <a:pt x="903720" y="330200"/>
                        <a:pt x="627596" y="330200"/>
                      </a:cubicBezTo>
                      <a:cubicBezTo>
                        <a:pt x="351472" y="330200"/>
                        <a:pt x="114560" y="268632"/>
                        <a:pt x="13361" y="180886"/>
                      </a:cubicBezTo>
                      <a:lnTo>
                        <a:pt x="0" y="165100"/>
                      </a:lnTo>
                      <a:lnTo>
                        <a:pt x="13361" y="149314"/>
                      </a:lnTo>
                      <a:cubicBezTo>
                        <a:pt x="114560" y="61569"/>
                        <a:pt x="351472" y="0"/>
                        <a:pt x="627596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B35E0767-B341-40CB-B575-3F948D265C6E}"/>
                    </a:ext>
                  </a:extLst>
                </p:cNvPr>
                <p:cNvSpPr/>
                <p:nvPr/>
              </p:nvSpPr>
              <p:spPr>
                <a:xfrm rot="3600000" flipH="1">
                  <a:off x="6273419" y="4793518"/>
                  <a:ext cx="1261697" cy="290828"/>
                </a:xfrm>
                <a:custGeom>
                  <a:avLst/>
                  <a:gdLst>
                    <a:gd name="connsiteX0" fmla="*/ 627596 w 1255192"/>
                    <a:gd name="connsiteY0" fmla="*/ 0 h 330200"/>
                    <a:gd name="connsiteX1" fmla="*/ 1241831 w 1255192"/>
                    <a:gd name="connsiteY1" fmla="*/ 149314 h 330200"/>
                    <a:gd name="connsiteX2" fmla="*/ 1255192 w 1255192"/>
                    <a:gd name="connsiteY2" fmla="*/ 165100 h 330200"/>
                    <a:gd name="connsiteX3" fmla="*/ 1241831 w 1255192"/>
                    <a:gd name="connsiteY3" fmla="*/ 180886 h 330200"/>
                    <a:gd name="connsiteX4" fmla="*/ 627596 w 1255192"/>
                    <a:gd name="connsiteY4" fmla="*/ 330200 h 330200"/>
                    <a:gd name="connsiteX5" fmla="*/ 13361 w 1255192"/>
                    <a:gd name="connsiteY5" fmla="*/ 180886 h 330200"/>
                    <a:gd name="connsiteX6" fmla="*/ 0 w 1255192"/>
                    <a:gd name="connsiteY6" fmla="*/ 165100 h 330200"/>
                    <a:gd name="connsiteX7" fmla="*/ 13361 w 1255192"/>
                    <a:gd name="connsiteY7" fmla="*/ 149314 h 330200"/>
                    <a:gd name="connsiteX8" fmla="*/ 627596 w 1255192"/>
                    <a:gd name="connsiteY8" fmla="*/ 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55192" h="330200">
                      <a:moveTo>
                        <a:pt x="627596" y="0"/>
                      </a:moveTo>
                      <a:cubicBezTo>
                        <a:pt x="903720" y="0"/>
                        <a:pt x="1140632" y="61569"/>
                        <a:pt x="1241831" y="149314"/>
                      </a:cubicBezTo>
                      <a:lnTo>
                        <a:pt x="1255192" y="165100"/>
                      </a:lnTo>
                      <a:lnTo>
                        <a:pt x="1241831" y="180886"/>
                      </a:lnTo>
                      <a:cubicBezTo>
                        <a:pt x="1140632" y="268632"/>
                        <a:pt x="903720" y="330200"/>
                        <a:pt x="627596" y="330200"/>
                      </a:cubicBezTo>
                      <a:cubicBezTo>
                        <a:pt x="351472" y="330200"/>
                        <a:pt x="114560" y="268632"/>
                        <a:pt x="13361" y="180886"/>
                      </a:cubicBezTo>
                      <a:lnTo>
                        <a:pt x="0" y="165100"/>
                      </a:lnTo>
                      <a:lnTo>
                        <a:pt x="13361" y="149314"/>
                      </a:lnTo>
                      <a:cubicBezTo>
                        <a:pt x="114560" y="61569"/>
                        <a:pt x="351472" y="0"/>
                        <a:pt x="627596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167731F1-FF23-43EF-A8BD-D8C432121055}"/>
                  </a:ext>
                </a:extLst>
              </p:cNvPr>
              <p:cNvGrpSpPr/>
              <p:nvPr/>
            </p:nvGrpSpPr>
            <p:grpSpPr>
              <a:xfrm>
                <a:off x="3233766" y="3226412"/>
                <a:ext cx="1960533" cy="1660942"/>
                <a:chOff x="5557867" y="3073881"/>
                <a:chExt cx="1906438" cy="1906438"/>
              </a:xfrm>
              <a:solidFill>
                <a:srgbClr val="FF6600"/>
              </a:solidFill>
            </p:grpSpPr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FC18B4A6-7853-4E08-B038-433179F302BC}"/>
                    </a:ext>
                  </a:extLst>
                </p:cNvPr>
                <p:cNvSpPr/>
                <p:nvPr/>
              </p:nvSpPr>
              <p:spPr>
                <a:xfrm>
                  <a:off x="5557867" y="3073881"/>
                  <a:ext cx="1906438" cy="1906438"/>
                </a:xfrm>
                <a:custGeom>
                  <a:avLst/>
                  <a:gdLst>
                    <a:gd name="connsiteX0" fmla="*/ 958777 w 1906438"/>
                    <a:gd name="connsiteY0" fmla="*/ 1213017 h 1906438"/>
                    <a:gd name="connsiteX1" fmla="*/ 1031087 w 1906438"/>
                    <a:gd name="connsiteY1" fmla="*/ 1680343 h 1906438"/>
                    <a:gd name="connsiteX2" fmla="*/ 1023377 w 1906438"/>
                    <a:gd name="connsiteY2" fmla="*/ 1665522 h 1906438"/>
                    <a:gd name="connsiteX3" fmla="*/ 953219 w 1906438"/>
                    <a:gd name="connsiteY3" fmla="*/ 1906438 h 1906438"/>
                    <a:gd name="connsiteX4" fmla="*/ 889168 w 1906438"/>
                    <a:gd name="connsiteY4" fmla="*/ 1686494 h 1906438"/>
                    <a:gd name="connsiteX5" fmla="*/ 908071 w 1906438"/>
                    <a:gd name="connsiteY5" fmla="*/ 1208217 h 1906438"/>
                    <a:gd name="connsiteX6" fmla="*/ 887780 w 1906438"/>
                    <a:gd name="connsiteY6" fmla="*/ 1681726 h 1906438"/>
                    <a:gd name="connsiteX7" fmla="*/ 883061 w 1906438"/>
                    <a:gd name="connsiteY7" fmla="*/ 1665522 h 1906438"/>
                    <a:gd name="connsiteX8" fmla="*/ 767256 w 1906438"/>
                    <a:gd name="connsiteY8" fmla="*/ 1888127 h 1906438"/>
                    <a:gd name="connsiteX9" fmla="*/ 747302 w 1906438"/>
                    <a:gd name="connsiteY9" fmla="*/ 1659383 h 1906438"/>
                    <a:gd name="connsiteX10" fmla="*/ 1009440 w 1906438"/>
                    <a:gd name="connsiteY10" fmla="*/ 1207835 h 1906438"/>
                    <a:gd name="connsiteX11" fmla="*/ 1171012 w 1906438"/>
                    <a:gd name="connsiteY11" fmla="*/ 1650648 h 1906438"/>
                    <a:gd name="connsiteX12" fmla="*/ 1160988 w 1906438"/>
                    <a:gd name="connsiteY12" fmla="*/ 1638152 h 1906438"/>
                    <a:gd name="connsiteX13" fmla="*/ 1139182 w 1906438"/>
                    <a:gd name="connsiteY13" fmla="*/ 1888127 h 1906438"/>
                    <a:gd name="connsiteX14" fmla="*/ 1033500 w 1906438"/>
                    <a:gd name="connsiteY14" fmla="*/ 1684981 h 1906438"/>
                    <a:gd name="connsiteX15" fmla="*/ 859281 w 1906438"/>
                    <a:gd name="connsiteY15" fmla="*/ 1193618 h 1906438"/>
                    <a:gd name="connsiteX16" fmla="*/ 746882 w 1906438"/>
                    <a:gd name="connsiteY16" fmla="*/ 1654560 h 1906438"/>
                    <a:gd name="connsiteX17" fmla="*/ 745450 w 1906438"/>
                    <a:gd name="connsiteY17" fmla="*/ 1638152 h 1906438"/>
                    <a:gd name="connsiteX18" fmla="*/ 588441 w 1906438"/>
                    <a:gd name="connsiteY18" fmla="*/ 1833879 h 1906438"/>
                    <a:gd name="connsiteX19" fmla="*/ 613587 w 1906438"/>
                    <a:gd name="connsiteY19" fmla="*/ 1604743 h 1906438"/>
                    <a:gd name="connsiteX20" fmla="*/ 1058122 w 1906438"/>
                    <a:gd name="connsiteY20" fmla="*/ 1192867 h 1906438"/>
                    <a:gd name="connsiteX21" fmla="*/ 1301959 w 1906438"/>
                    <a:gd name="connsiteY21" fmla="*/ 1593971 h 1906438"/>
                    <a:gd name="connsiteX22" fmla="*/ 1290625 w 1906438"/>
                    <a:gd name="connsiteY22" fmla="*/ 1584456 h 1906438"/>
                    <a:gd name="connsiteX23" fmla="*/ 1317997 w 1906438"/>
                    <a:gd name="connsiteY23" fmla="*/ 1833879 h 1906438"/>
                    <a:gd name="connsiteX24" fmla="*/ 1174518 w 1906438"/>
                    <a:gd name="connsiteY24" fmla="*/ 1655018 h 1906438"/>
                    <a:gd name="connsiteX25" fmla="*/ 814273 w 1906438"/>
                    <a:gd name="connsiteY25" fmla="*/ 1169779 h 1906438"/>
                    <a:gd name="connsiteX26" fmla="*/ 614115 w 1906438"/>
                    <a:gd name="connsiteY26" fmla="*/ 1599929 h 1906438"/>
                    <a:gd name="connsiteX27" fmla="*/ 615813 w 1906438"/>
                    <a:gd name="connsiteY27" fmla="*/ 1584456 h 1906438"/>
                    <a:gd name="connsiteX28" fmla="*/ 423639 w 1906438"/>
                    <a:gd name="connsiteY28" fmla="*/ 1745792 h 1906438"/>
                    <a:gd name="connsiteX29" fmla="*/ 493400 w 1906438"/>
                    <a:gd name="connsiteY29" fmla="*/ 1524732 h 1906438"/>
                    <a:gd name="connsiteX30" fmla="*/ 1102946 w 1906438"/>
                    <a:gd name="connsiteY30" fmla="*/ 1168689 h 1906438"/>
                    <a:gd name="connsiteX31" fmla="*/ 1418795 w 1906438"/>
                    <a:gd name="connsiteY31" fmla="*/ 1512821 h 1906438"/>
                    <a:gd name="connsiteX32" fmla="*/ 1407286 w 1906438"/>
                    <a:gd name="connsiteY32" fmla="*/ 1506503 h 1906438"/>
                    <a:gd name="connsiteX33" fmla="*/ 1482799 w 1906438"/>
                    <a:gd name="connsiteY33" fmla="*/ 1745792 h 1906438"/>
                    <a:gd name="connsiteX34" fmla="*/ 1306622 w 1906438"/>
                    <a:gd name="connsiteY34" fmla="*/ 1597886 h 1906438"/>
                    <a:gd name="connsiteX35" fmla="*/ 774783 w 1906438"/>
                    <a:gd name="connsiteY35" fmla="*/ 1137619 h 1906438"/>
                    <a:gd name="connsiteX36" fmla="*/ 494902 w 1906438"/>
                    <a:gd name="connsiteY36" fmla="*/ 1519973 h 1906438"/>
                    <a:gd name="connsiteX37" fmla="*/ 499152 w 1906438"/>
                    <a:gd name="connsiteY37" fmla="*/ 1506503 h 1906438"/>
                    <a:gd name="connsiteX38" fmla="*/ 279191 w 1906438"/>
                    <a:gd name="connsiteY38" fmla="*/ 1627247 h 1906438"/>
                    <a:gd name="connsiteX39" fmla="*/ 391502 w 1906438"/>
                    <a:gd name="connsiteY39" fmla="*/ 1422649 h 1906438"/>
                    <a:gd name="connsiteX40" fmla="*/ 1142194 w 1906438"/>
                    <a:gd name="connsiteY40" fmla="*/ 1136230 h 1906438"/>
                    <a:gd name="connsiteX41" fmla="*/ 1517029 w 1906438"/>
                    <a:gd name="connsiteY41" fmla="*/ 1410608 h 1906438"/>
                    <a:gd name="connsiteX42" fmla="*/ 1506503 w 1906438"/>
                    <a:gd name="connsiteY42" fmla="*/ 1407286 h 1906438"/>
                    <a:gd name="connsiteX43" fmla="*/ 1627247 w 1906438"/>
                    <a:gd name="connsiteY43" fmla="*/ 1627247 h 1906438"/>
                    <a:gd name="connsiteX44" fmla="*/ 1424631 w 1906438"/>
                    <a:gd name="connsiteY44" fmla="*/ 1516024 h 1906438"/>
                    <a:gd name="connsiteX45" fmla="*/ 742324 w 1906438"/>
                    <a:gd name="connsiteY45" fmla="*/ 1098371 h 1906438"/>
                    <a:gd name="connsiteX46" fmla="*/ 394034 w 1906438"/>
                    <a:gd name="connsiteY46" fmla="*/ 1418037 h 1906438"/>
                    <a:gd name="connsiteX47" fmla="*/ 399935 w 1906438"/>
                    <a:gd name="connsiteY47" fmla="*/ 1407286 h 1906438"/>
                    <a:gd name="connsiteX48" fmla="*/ 160646 w 1906438"/>
                    <a:gd name="connsiteY48" fmla="*/ 1482799 h 1906438"/>
                    <a:gd name="connsiteX49" fmla="*/ 311907 w 1906438"/>
                    <a:gd name="connsiteY49" fmla="*/ 1302626 h 1906438"/>
                    <a:gd name="connsiteX50" fmla="*/ 1174354 w 1906438"/>
                    <a:gd name="connsiteY50" fmla="*/ 1096741 h 1906438"/>
                    <a:gd name="connsiteX51" fmla="*/ 1593049 w 1906438"/>
                    <a:gd name="connsiteY51" fmla="*/ 1291568 h 1906438"/>
                    <a:gd name="connsiteX52" fmla="*/ 1584456 w 1906438"/>
                    <a:gd name="connsiteY52" fmla="*/ 1290625 h 1906438"/>
                    <a:gd name="connsiteX53" fmla="*/ 1745792 w 1906438"/>
                    <a:gd name="connsiteY53" fmla="*/ 1482799 h 1906438"/>
                    <a:gd name="connsiteX54" fmla="*/ 1523985 w 1906438"/>
                    <a:gd name="connsiteY54" fmla="*/ 1412803 h 1906438"/>
                    <a:gd name="connsiteX55" fmla="*/ 718147 w 1906438"/>
                    <a:gd name="connsiteY55" fmla="*/ 1053547 h 1906438"/>
                    <a:gd name="connsiteX56" fmla="*/ 315543 w 1906438"/>
                    <a:gd name="connsiteY56" fmla="*/ 1298295 h 1906438"/>
                    <a:gd name="connsiteX57" fmla="*/ 321982 w 1906438"/>
                    <a:gd name="connsiteY57" fmla="*/ 1290625 h 1906438"/>
                    <a:gd name="connsiteX58" fmla="*/ 72559 w 1906438"/>
                    <a:gd name="connsiteY58" fmla="*/ 1317997 h 1906438"/>
                    <a:gd name="connsiteX59" fmla="*/ 257640 w 1906438"/>
                    <a:gd name="connsiteY59" fmla="*/ 1169529 h 1906438"/>
                    <a:gd name="connsiteX60" fmla="*/ 1198193 w 1906438"/>
                    <a:gd name="connsiteY60" fmla="*/ 1051732 h 1906438"/>
                    <a:gd name="connsiteX61" fmla="*/ 1644112 w 1906438"/>
                    <a:gd name="connsiteY61" fmla="*/ 1160468 h 1906438"/>
                    <a:gd name="connsiteX62" fmla="*/ 1638152 w 1906438"/>
                    <a:gd name="connsiteY62" fmla="*/ 1160988 h 1906438"/>
                    <a:gd name="connsiteX63" fmla="*/ 1833879 w 1906438"/>
                    <a:gd name="connsiteY63" fmla="*/ 1317997 h 1906438"/>
                    <a:gd name="connsiteX64" fmla="*/ 1600970 w 1906438"/>
                    <a:gd name="connsiteY64" fmla="*/ 1292437 h 1906438"/>
                    <a:gd name="connsiteX65" fmla="*/ 703179 w 1906438"/>
                    <a:gd name="connsiteY65" fmla="*/ 1004864 h 1906438"/>
                    <a:gd name="connsiteX66" fmla="*/ 262435 w 1906438"/>
                    <a:gd name="connsiteY66" fmla="*/ 1165682 h 1906438"/>
                    <a:gd name="connsiteX67" fmla="*/ 268286 w 1906438"/>
                    <a:gd name="connsiteY67" fmla="*/ 1160988 h 1906438"/>
                    <a:gd name="connsiteX68" fmla="*/ 18311 w 1906438"/>
                    <a:gd name="connsiteY68" fmla="*/ 1139182 h 1906438"/>
                    <a:gd name="connsiteX69" fmla="*/ 230705 w 1906438"/>
                    <a:gd name="connsiteY69" fmla="*/ 1028690 h 1906438"/>
                    <a:gd name="connsiteX70" fmla="*/ 1212792 w 1906438"/>
                    <a:gd name="connsiteY70" fmla="*/ 1002942 h 1906438"/>
                    <a:gd name="connsiteX71" fmla="*/ 1668618 w 1906438"/>
                    <a:gd name="connsiteY71" fmla="*/ 1022476 h 1906438"/>
                    <a:gd name="connsiteX72" fmla="*/ 1665522 w 1906438"/>
                    <a:gd name="connsiteY72" fmla="*/ 1023377 h 1906438"/>
                    <a:gd name="connsiteX73" fmla="*/ 1888127 w 1906438"/>
                    <a:gd name="connsiteY73" fmla="*/ 1139182 h 1906438"/>
                    <a:gd name="connsiteX74" fmla="*/ 1652745 w 1906438"/>
                    <a:gd name="connsiteY74" fmla="*/ 1159715 h 1906438"/>
                    <a:gd name="connsiteX75" fmla="*/ 231919 w 1906438"/>
                    <a:gd name="connsiteY75" fmla="*/ 885681 h 1906438"/>
                    <a:gd name="connsiteX76" fmla="*/ 697996 w 1906438"/>
                    <a:gd name="connsiteY76" fmla="*/ 954201 h 1906438"/>
                    <a:gd name="connsiteX77" fmla="*/ 236676 w 1906438"/>
                    <a:gd name="connsiteY77" fmla="*/ 1025583 h 1906438"/>
                    <a:gd name="connsiteX78" fmla="*/ 240916 w 1906438"/>
                    <a:gd name="connsiteY78" fmla="*/ 1023377 h 1906438"/>
                    <a:gd name="connsiteX79" fmla="*/ 0 w 1906438"/>
                    <a:gd name="connsiteY79" fmla="*/ 953219 h 1906438"/>
                    <a:gd name="connsiteX80" fmla="*/ 1665889 w 1906438"/>
                    <a:gd name="connsiteY80" fmla="*/ 882870 h 1906438"/>
                    <a:gd name="connsiteX81" fmla="*/ 1665522 w 1906438"/>
                    <a:gd name="connsiteY81" fmla="*/ 883061 h 1906438"/>
                    <a:gd name="connsiteX82" fmla="*/ 1906438 w 1906438"/>
                    <a:gd name="connsiteY82" fmla="*/ 953219 h 1906438"/>
                    <a:gd name="connsiteX83" fmla="*/ 1677589 w 1906438"/>
                    <a:gd name="connsiteY83" fmla="*/ 1019863 h 1906438"/>
                    <a:gd name="connsiteX84" fmla="*/ 1217593 w 1906438"/>
                    <a:gd name="connsiteY84" fmla="*/ 952237 h 1906438"/>
                    <a:gd name="connsiteX85" fmla="*/ 261044 w 1906438"/>
                    <a:gd name="connsiteY85" fmla="*/ 746082 h 1906438"/>
                    <a:gd name="connsiteX86" fmla="*/ 702797 w 1906438"/>
                    <a:gd name="connsiteY86" fmla="*/ 903496 h 1906438"/>
                    <a:gd name="connsiteX87" fmla="*/ 238995 w 1906438"/>
                    <a:gd name="connsiteY87" fmla="*/ 883621 h 1906438"/>
                    <a:gd name="connsiteX88" fmla="*/ 240916 w 1906438"/>
                    <a:gd name="connsiteY88" fmla="*/ 883061 h 1906438"/>
                    <a:gd name="connsiteX89" fmla="*/ 18311 w 1906438"/>
                    <a:gd name="connsiteY89" fmla="*/ 767256 h 1906438"/>
                    <a:gd name="connsiteX90" fmla="*/ 1639877 w 1906438"/>
                    <a:gd name="connsiteY90" fmla="*/ 745601 h 1906438"/>
                    <a:gd name="connsiteX91" fmla="*/ 1888127 w 1906438"/>
                    <a:gd name="connsiteY91" fmla="*/ 767256 h 1906438"/>
                    <a:gd name="connsiteX92" fmla="*/ 1674752 w 1906438"/>
                    <a:gd name="connsiteY92" fmla="*/ 878260 h 1906438"/>
                    <a:gd name="connsiteX93" fmla="*/ 1212410 w 1906438"/>
                    <a:gd name="connsiteY93" fmla="*/ 901574 h 1906438"/>
                    <a:gd name="connsiteX94" fmla="*/ 1833879 w 1906438"/>
                    <a:gd name="connsiteY94" fmla="*/ 588441 h 1906438"/>
                    <a:gd name="connsiteX95" fmla="*/ 1644611 w 1906438"/>
                    <a:gd name="connsiteY95" fmla="*/ 740269 h 1906438"/>
                    <a:gd name="connsiteX96" fmla="*/ 1197442 w 1906438"/>
                    <a:gd name="connsiteY96" fmla="*/ 852891 h 1906438"/>
                    <a:gd name="connsiteX97" fmla="*/ 1588083 w 1906438"/>
                    <a:gd name="connsiteY97" fmla="*/ 615415 h 1906438"/>
                    <a:gd name="connsiteX98" fmla="*/ 72559 w 1906438"/>
                    <a:gd name="connsiteY98" fmla="*/ 588441 h 1906438"/>
                    <a:gd name="connsiteX99" fmla="*/ 316677 w 1906438"/>
                    <a:gd name="connsiteY99" fmla="*/ 615231 h 1906438"/>
                    <a:gd name="connsiteX100" fmla="*/ 717396 w 1906438"/>
                    <a:gd name="connsiteY100" fmla="*/ 854706 h 1906438"/>
                    <a:gd name="connsiteX101" fmla="*/ 267824 w 1906438"/>
                    <a:gd name="connsiteY101" fmla="*/ 745079 h 1906438"/>
                    <a:gd name="connsiteX102" fmla="*/ 1745792 w 1906438"/>
                    <a:gd name="connsiteY102" fmla="*/ 423639 h 1906438"/>
                    <a:gd name="connsiteX103" fmla="*/ 1588472 w 1906438"/>
                    <a:gd name="connsiteY103" fmla="*/ 611030 h 1906438"/>
                    <a:gd name="connsiteX104" fmla="*/ 1173264 w 1906438"/>
                    <a:gd name="connsiteY104" fmla="*/ 808068 h 1906438"/>
                    <a:gd name="connsiteX105" fmla="*/ 1511590 w 1906438"/>
                    <a:gd name="connsiteY105" fmla="*/ 497547 h 1906438"/>
                    <a:gd name="connsiteX106" fmla="*/ 160646 w 1906438"/>
                    <a:gd name="connsiteY106" fmla="*/ 423639 h 1906438"/>
                    <a:gd name="connsiteX107" fmla="*/ 396511 w 1906438"/>
                    <a:gd name="connsiteY107" fmla="*/ 498071 h 1906438"/>
                    <a:gd name="connsiteX108" fmla="*/ 741234 w 1906438"/>
                    <a:gd name="connsiteY108" fmla="*/ 809698 h 1906438"/>
                    <a:gd name="connsiteX109" fmla="*/ 320326 w 1906438"/>
                    <a:gd name="connsiteY109" fmla="*/ 613840 h 1906438"/>
                    <a:gd name="connsiteX110" fmla="*/ 1627247 w 1906438"/>
                    <a:gd name="connsiteY110" fmla="*/ 279191 h 1906438"/>
                    <a:gd name="connsiteX111" fmla="*/ 1508625 w 1906438"/>
                    <a:gd name="connsiteY111" fmla="*/ 495288 h 1906438"/>
                    <a:gd name="connsiteX112" fmla="*/ 1140805 w 1906438"/>
                    <a:gd name="connsiteY112" fmla="*/ 768819 h 1906438"/>
                    <a:gd name="connsiteX113" fmla="*/ 1413206 w 1906438"/>
                    <a:gd name="connsiteY113" fmla="*/ 396686 h 1906438"/>
                    <a:gd name="connsiteX114" fmla="*/ 279191 w 1906438"/>
                    <a:gd name="connsiteY114" fmla="*/ 279191 h 1906438"/>
                    <a:gd name="connsiteX115" fmla="*/ 497270 w 1906438"/>
                    <a:gd name="connsiteY115" fmla="*/ 398902 h 1906438"/>
                    <a:gd name="connsiteX116" fmla="*/ 773395 w 1906438"/>
                    <a:gd name="connsiteY116" fmla="*/ 770208 h 1906438"/>
                    <a:gd name="connsiteX117" fmla="*/ 397811 w 1906438"/>
                    <a:gd name="connsiteY117" fmla="*/ 495282 h 1906438"/>
                    <a:gd name="connsiteX118" fmla="*/ 1482799 w 1906438"/>
                    <a:gd name="connsiteY118" fmla="*/ 160646 h 1906438"/>
                    <a:gd name="connsiteX119" fmla="*/ 1408132 w 1906438"/>
                    <a:gd name="connsiteY119" fmla="*/ 397257 h 1906438"/>
                    <a:gd name="connsiteX120" fmla="*/ 1101316 w 1906438"/>
                    <a:gd name="connsiteY120" fmla="*/ 736659 h 1906438"/>
                    <a:gd name="connsiteX121" fmla="*/ 1296612 w 1906438"/>
                    <a:gd name="connsiteY121" fmla="*/ 316956 h 1906438"/>
                    <a:gd name="connsiteX122" fmla="*/ 423639 w 1906438"/>
                    <a:gd name="connsiteY122" fmla="*/ 160646 h 1906438"/>
                    <a:gd name="connsiteX123" fmla="*/ 615026 w 1906438"/>
                    <a:gd name="connsiteY123" fmla="*/ 321321 h 1906438"/>
                    <a:gd name="connsiteX124" fmla="*/ 812643 w 1906438"/>
                    <a:gd name="connsiteY124" fmla="*/ 737749 h 1906438"/>
                    <a:gd name="connsiteX125" fmla="*/ 497350 w 1906438"/>
                    <a:gd name="connsiteY125" fmla="*/ 394223 h 1906438"/>
                    <a:gd name="connsiteX126" fmla="*/ 1317997 w 1906438"/>
                    <a:gd name="connsiteY126" fmla="*/ 72559 h 1906438"/>
                    <a:gd name="connsiteX127" fmla="*/ 1290793 w 1906438"/>
                    <a:gd name="connsiteY127" fmla="*/ 320450 h 1906438"/>
                    <a:gd name="connsiteX128" fmla="*/ 1056307 w 1906438"/>
                    <a:gd name="connsiteY128" fmla="*/ 712820 h 1906438"/>
                    <a:gd name="connsiteX129" fmla="*/ 1166330 w 1906438"/>
                    <a:gd name="connsiteY129" fmla="*/ 261628 h 1906438"/>
                    <a:gd name="connsiteX130" fmla="*/ 588441 w 1906438"/>
                    <a:gd name="connsiteY130" fmla="*/ 72559 h 1906438"/>
                    <a:gd name="connsiteX131" fmla="*/ 745258 w 1906438"/>
                    <a:gd name="connsiteY131" fmla="*/ 268047 h 1906438"/>
                    <a:gd name="connsiteX132" fmla="*/ 857466 w 1906438"/>
                    <a:gd name="connsiteY132" fmla="*/ 713571 h 1906438"/>
                    <a:gd name="connsiteX133" fmla="*/ 615020 w 1906438"/>
                    <a:gd name="connsiteY133" fmla="*/ 314754 h 1906438"/>
                    <a:gd name="connsiteX134" fmla="*/ 1139182 w 1906438"/>
                    <a:gd name="connsiteY134" fmla="*/ 18311 h 1906438"/>
                    <a:gd name="connsiteX135" fmla="*/ 1160936 w 1906438"/>
                    <a:gd name="connsiteY135" fmla="*/ 267683 h 1906438"/>
                    <a:gd name="connsiteX136" fmla="*/ 1007517 w 1906438"/>
                    <a:gd name="connsiteY136" fmla="*/ 698222 h 1906438"/>
                    <a:gd name="connsiteX137" fmla="*/ 1027450 w 1906438"/>
                    <a:gd name="connsiteY137" fmla="*/ 233088 h 1906438"/>
                    <a:gd name="connsiteX138" fmla="*/ 767256 w 1906438"/>
                    <a:gd name="connsiteY138" fmla="*/ 18311 h 1906438"/>
                    <a:gd name="connsiteX139" fmla="*/ 883061 w 1906438"/>
                    <a:gd name="connsiteY139" fmla="*/ 240916 h 1906438"/>
                    <a:gd name="connsiteX140" fmla="*/ 883068 w 1906438"/>
                    <a:gd name="connsiteY140" fmla="*/ 240892 h 1906438"/>
                    <a:gd name="connsiteX141" fmla="*/ 906149 w 1906438"/>
                    <a:gd name="connsiteY141" fmla="*/ 698604 h 1906438"/>
                    <a:gd name="connsiteX142" fmla="*/ 746161 w 1906438"/>
                    <a:gd name="connsiteY142" fmla="*/ 260134 h 1906438"/>
                    <a:gd name="connsiteX143" fmla="*/ 953219 w 1906438"/>
                    <a:gd name="connsiteY143" fmla="*/ 0 h 1906438"/>
                    <a:gd name="connsiteX144" fmla="*/ 1023350 w 1906438"/>
                    <a:gd name="connsiteY144" fmla="*/ 240824 h 1906438"/>
                    <a:gd name="connsiteX145" fmla="*/ 956812 w 1906438"/>
                    <a:gd name="connsiteY145" fmla="*/ 693421 h 1906438"/>
                    <a:gd name="connsiteX146" fmla="*/ 885499 w 1906438"/>
                    <a:gd name="connsiteY146" fmla="*/ 232545 h 1906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</a:cxnLst>
                  <a:rect l="l" t="t" r="r" b="b"/>
                  <a:pathLst>
                    <a:path w="1906438" h="1906438">
                      <a:moveTo>
                        <a:pt x="958777" y="1213017"/>
                      </a:moveTo>
                      <a:lnTo>
                        <a:pt x="1031087" y="1680343"/>
                      </a:lnTo>
                      <a:lnTo>
                        <a:pt x="1023377" y="1665522"/>
                      </a:lnTo>
                      <a:lnTo>
                        <a:pt x="953219" y="1906438"/>
                      </a:lnTo>
                      <a:lnTo>
                        <a:pt x="889168" y="1686494"/>
                      </a:lnTo>
                      <a:close/>
                      <a:moveTo>
                        <a:pt x="908071" y="1208217"/>
                      </a:moveTo>
                      <a:lnTo>
                        <a:pt x="887780" y="1681726"/>
                      </a:lnTo>
                      <a:lnTo>
                        <a:pt x="883061" y="1665522"/>
                      </a:lnTo>
                      <a:lnTo>
                        <a:pt x="767256" y="1888127"/>
                      </a:lnTo>
                      <a:lnTo>
                        <a:pt x="747302" y="1659383"/>
                      </a:lnTo>
                      <a:close/>
                      <a:moveTo>
                        <a:pt x="1009440" y="1207835"/>
                      </a:moveTo>
                      <a:lnTo>
                        <a:pt x="1171012" y="1650648"/>
                      </a:lnTo>
                      <a:lnTo>
                        <a:pt x="1160988" y="1638152"/>
                      </a:lnTo>
                      <a:lnTo>
                        <a:pt x="1139182" y="1888127"/>
                      </a:lnTo>
                      <a:lnTo>
                        <a:pt x="1033500" y="1684981"/>
                      </a:lnTo>
                      <a:close/>
                      <a:moveTo>
                        <a:pt x="859281" y="1193618"/>
                      </a:moveTo>
                      <a:lnTo>
                        <a:pt x="746882" y="1654560"/>
                      </a:lnTo>
                      <a:lnTo>
                        <a:pt x="745450" y="1638152"/>
                      </a:lnTo>
                      <a:lnTo>
                        <a:pt x="588441" y="1833879"/>
                      </a:lnTo>
                      <a:lnTo>
                        <a:pt x="613587" y="1604743"/>
                      </a:lnTo>
                      <a:close/>
                      <a:moveTo>
                        <a:pt x="1058122" y="1192867"/>
                      </a:moveTo>
                      <a:lnTo>
                        <a:pt x="1301959" y="1593971"/>
                      </a:lnTo>
                      <a:lnTo>
                        <a:pt x="1290625" y="1584456"/>
                      </a:lnTo>
                      <a:lnTo>
                        <a:pt x="1317997" y="1833879"/>
                      </a:lnTo>
                      <a:lnTo>
                        <a:pt x="1174518" y="1655018"/>
                      </a:lnTo>
                      <a:close/>
                      <a:moveTo>
                        <a:pt x="814273" y="1169779"/>
                      </a:moveTo>
                      <a:lnTo>
                        <a:pt x="614115" y="1599929"/>
                      </a:lnTo>
                      <a:lnTo>
                        <a:pt x="615813" y="1584456"/>
                      </a:lnTo>
                      <a:lnTo>
                        <a:pt x="423639" y="1745792"/>
                      </a:lnTo>
                      <a:lnTo>
                        <a:pt x="493400" y="1524732"/>
                      </a:lnTo>
                      <a:close/>
                      <a:moveTo>
                        <a:pt x="1102946" y="1168689"/>
                      </a:moveTo>
                      <a:lnTo>
                        <a:pt x="1418795" y="1512821"/>
                      </a:lnTo>
                      <a:lnTo>
                        <a:pt x="1407286" y="1506503"/>
                      </a:lnTo>
                      <a:lnTo>
                        <a:pt x="1482799" y="1745792"/>
                      </a:lnTo>
                      <a:lnTo>
                        <a:pt x="1306622" y="1597886"/>
                      </a:lnTo>
                      <a:close/>
                      <a:moveTo>
                        <a:pt x="774783" y="1137619"/>
                      </a:moveTo>
                      <a:lnTo>
                        <a:pt x="494902" y="1519973"/>
                      </a:lnTo>
                      <a:lnTo>
                        <a:pt x="499152" y="1506503"/>
                      </a:lnTo>
                      <a:lnTo>
                        <a:pt x="279191" y="1627247"/>
                      </a:lnTo>
                      <a:lnTo>
                        <a:pt x="391502" y="1422649"/>
                      </a:lnTo>
                      <a:close/>
                      <a:moveTo>
                        <a:pt x="1142194" y="1136230"/>
                      </a:moveTo>
                      <a:lnTo>
                        <a:pt x="1517029" y="1410608"/>
                      </a:lnTo>
                      <a:lnTo>
                        <a:pt x="1506503" y="1407286"/>
                      </a:lnTo>
                      <a:lnTo>
                        <a:pt x="1627247" y="1627247"/>
                      </a:lnTo>
                      <a:lnTo>
                        <a:pt x="1424631" y="1516024"/>
                      </a:lnTo>
                      <a:close/>
                      <a:moveTo>
                        <a:pt x="742324" y="1098371"/>
                      </a:moveTo>
                      <a:lnTo>
                        <a:pt x="394034" y="1418037"/>
                      </a:lnTo>
                      <a:lnTo>
                        <a:pt x="399935" y="1407286"/>
                      </a:lnTo>
                      <a:lnTo>
                        <a:pt x="160646" y="1482799"/>
                      </a:lnTo>
                      <a:lnTo>
                        <a:pt x="311907" y="1302626"/>
                      </a:lnTo>
                      <a:close/>
                      <a:moveTo>
                        <a:pt x="1174354" y="1096741"/>
                      </a:moveTo>
                      <a:lnTo>
                        <a:pt x="1593049" y="1291568"/>
                      </a:lnTo>
                      <a:lnTo>
                        <a:pt x="1584456" y="1290625"/>
                      </a:lnTo>
                      <a:lnTo>
                        <a:pt x="1745792" y="1482799"/>
                      </a:lnTo>
                      <a:lnTo>
                        <a:pt x="1523985" y="1412803"/>
                      </a:lnTo>
                      <a:close/>
                      <a:moveTo>
                        <a:pt x="718147" y="1053547"/>
                      </a:moveTo>
                      <a:lnTo>
                        <a:pt x="315543" y="1298295"/>
                      </a:lnTo>
                      <a:lnTo>
                        <a:pt x="321982" y="1290625"/>
                      </a:lnTo>
                      <a:lnTo>
                        <a:pt x="72559" y="1317997"/>
                      </a:lnTo>
                      <a:lnTo>
                        <a:pt x="257640" y="1169529"/>
                      </a:lnTo>
                      <a:close/>
                      <a:moveTo>
                        <a:pt x="1198193" y="1051732"/>
                      </a:moveTo>
                      <a:lnTo>
                        <a:pt x="1644112" y="1160468"/>
                      </a:lnTo>
                      <a:lnTo>
                        <a:pt x="1638152" y="1160988"/>
                      </a:lnTo>
                      <a:lnTo>
                        <a:pt x="1833879" y="1317997"/>
                      </a:lnTo>
                      <a:lnTo>
                        <a:pt x="1600970" y="1292437"/>
                      </a:lnTo>
                      <a:close/>
                      <a:moveTo>
                        <a:pt x="703179" y="1004864"/>
                      </a:moveTo>
                      <a:lnTo>
                        <a:pt x="262435" y="1165682"/>
                      </a:lnTo>
                      <a:lnTo>
                        <a:pt x="268286" y="1160988"/>
                      </a:lnTo>
                      <a:lnTo>
                        <a:pt x="18311" y="1139182"/>
                      </a:lnTo>
                      <a:lnTo>
                        <a:pt x="230705" y="1028690"/>
                      </a:lnTo>
                      <a:close/>
                      <a:moveTo>
                        <a:pt x="1212792" y="1002942"/>
                      </a:moveTo>
                      <a:lnTo>
                        <a:pt x="1668618" y="1022476"/>
                      </a:lnTo>
                      <a:lnTo>
                        <a:pt x="1665522" y="1023377"/>
                      </a:lnTo>
                      <a:lnTo>
                        <a:pt x="1888127" y="1139182"/>
                      </a:lnTo>
                      <a:lnTo>
                        <a:pt x="1652745" y="1159715"/>
                      </a:lnTo>
                      <a:close/>
                      <a:moveTo>
                        <a:pt x="231919" y="885681"/>
                      </a:moveTo>
                      <a:lnTo>
                        <a:pt x="697996" y="954201"/>
                      </a:lnTo>
                      <a:lnTo>
                        <a:pt x="236676" y="1025583"/>
                      </a:lnTo>
                      <a:lnTo>
                        <a:pt x="240916" y="1023377"/>
                      </a:lnTo>
                      <a:lnTo>
                        <a:pt x="0" y="953219"/>
                      </a:lnTo>
                      <a:close/>
                      <a:moveTo>
                        <a:pt x="1665889" y="882870"/>
                      </a:moveTo>
                      <a:lnTo>
                        <a:pt x="1665522" y="883061"/>
                      </a:lnTo>
                      <a:lnTo>
                        <a:pt x="1906438" y="953219"/>
                      </a:lnTo>
                      <a:lnTo>
                        <a:pt x="1677589" y="1019863"/>
                      </a:lnTo>
                      <a:lnTo>
                        <a:pt x="1217593" y="952237"/>
                      </a:lnTo>
                      <a:close/>
                      <a:moveTo>
                        <a:pt x="261044" y="746082"/>
                      </a:moveTo>
                      <a:lnTo>
                        <a:pt x="702797" y="903496"/>
                      </a:lnTo>
                      <a:lnTo>
                        <a:pt x="238995" y="883621"/>
                      </a:lnTo>
                      <a:lnTo>
                        <a:pt x="240916" y="883061"/>
                      </a:lnTo>
                      <a:lnTo>
                        <a:pt x="18311" y="767256"/>
                      </a:lnTo>
                      <a:close/>
                      <a:moveTo>
                        <a:pt x="1639877" y="745601"/>
                      </a:moveTo>
                      <a:lnTo>
                        <a:pt x="1888127" y="767256"/>
                      </a:lnTo>
                      <a:lnTo>
                        <a:pt x="1674752" y="878260"/>
                      </a:lnTo>
                      <a:lnTo>
                        <a:pt x="1212410" y="901574"/>
                      </a:lnTo>
                      <a:close/>
                      <a:moveTo>
                        <a:pt x="1833879" y="588441"/>
                      </a:moveTo>
                      <a:lnTo>
                        <a:pt x="1644611" y="740269"/>
                      </a:lnTo>
                      <a:lnTo>
                        <a:pt x="1197442" y="852891"/>
                      </a:lnTo>
                      <a:lnTo>
                        <a:pt x="1588083" y="615415"/>
                      </a:lnTo>
                      <a:close/>
                      <a:moveTo>
                        <a:pt x="72559" y="588441"/>
                      </a:moveTo>
                      <a:lnTo>
                        <a:pt x="316677" y="615231"/>
                      </a:lnTo>
                      <a:lnTo>
                        <a:pt x="717396" y="854706"/>
                      </a:lnTo>
                      <a:lnTo>
                        <a:pt x="267824" y="745079"/>
                      </a:lnTo>
                      <a:close/>
                      <a:moveTo>
                        <a:pt x="1745792" y="423639"/>
                      </a:moveTo>
                      <a:lnTo>
                        <a:pt x="1588472" y="611030"/>
                      </a:lnTo>
                      <a:lnTo>
                        <a:pt x="1173264" y="808068"/>
                      </a:lnTo>
                      <a:lnTo>
                        <a:pt x="1511590" y="497547"/>
                      </a:lnTo>
                      <a:close/>
                      <a:moveTo>
                        <a:pt x="160646" y="423639"/>
                      </a:moveTo>
                      <a:lnTo>
                        <a:pt x="396511" y="498071"/>
                      </a:lnTo>
                      <a:lnTo>
                        <a:pt x="741234" y="809698"/>
                      </a:lnTo>
                      <a:lnTo>
                        <a:pt x="320326" y="613840"/>
                      </a:lnTo>
                      <a:close/>
                      <a:moveTo>
                        <a:pt x="1627247" y="279191"/>
                      </a:moveTo>
                      <a:lnTo>
                        <a:pt x="1508625" y="495288"/>
                      </a:lnTo>
                      <a:lnTo>
                        <a:pt x="1140805" y="768819"/>
                      </a:lnTo>
                      <a:lnTo>
                        <a:pt x="1413206" y="396686"/>
                      </a:lnTo>
                      <a:close/>
                      <a:moveTo>
                        <a:pt x="279191" y="279191"/>
                      </a:moveTo>
                      <a:lnTo>
                        <a:pt x="497270" y="398902"/>
                      </a:lnTo>
                      <a:lnTo>
                        <a:pt x="773395" y="770208"/>
                      </a:lnTo>
                      <a:lnTo>
                        <a:pt x="397811" y="495282"/>
                      </a:lnTo>
                      <a:close/>
                      <a:moveTo>
                        <a:pt x="1482799" y="160646"/>
                      </a:moveTo>
                      <a:lnTo>
                        <a:pt x="1408132" y="397257"/>
                      </a:lnTo>
                      <a:lnTo>
                        <a:pt x="1101316" y="736659"/>
                      </a:lnTo>
                      <a:lnTo>
                        <a:pt x="1296612" y="316956"/>
                      </a:lnTo>
                      <a:close/>
                      <a:moveTo>
                        <a:pt x="423639" y="160646"/>
                      </a:moveTo>
                      <a:lnTo>
                        <a:pt x="615026" y="321321"/>
                      </a:lnTo>
                      <a:lnTo>
                        <a:pt x="812643" y="737749"/>
                      </a:lnTo>
                      <a:lnTo>
                        <a:pt x="497350" y="394223"/>
                      </a:lnTo>
                      <a:close/>
                      <a:moveTo>
                        <a:pt x="1317997" y="72559"/>
                      </a:moveTo>
                      <a:lnTo>
                        <a:pt x="1290793" y="320450"/>
                      </a:lnTo>
                      <a:lnTo>
                        <a:pt x="1056307" y="712820"/>
                      </a:lnTo>
                      <a:lnTo>
                        <a:pt x="1166330" y="261628"/>
                      </a:lnTo>
                      <a:close/>
                      <a:moveTo>
                        <a:pt x="588441" y="72559"/>
                      </a:moveTo>
                      <a:lnTo>
                        <a:pt x="745258" y="268047"/>
                      </a:lnTo>
                      <a:lnTo>
                        <a:pt x="857466" y="713571"/>
                      </a:lnTo>
                      <a:lnTo>
                        <a:pt x="615020" y="314754"/>
                      </a:lnTo>
                      <a:close/>
                      <a:moveTo>
                        <a:pt x="1139182" y="18311"/>
                      </a:moveTo>
                      <a:lnTo>
                        <a:pt x="1160936" y="267683"/>
                      </a:lnTo>
                      <a:lnTo>
                        <a:pt x="1007517" y="698222"/>
                      </a:lnTo>
                      <a:lnTo>
                        <a:pt x="1027450" y="233088"/>
                      </a:lnTo>
                      <a:close/>
                      <a:moveTo>
                        <a:pt x="767256" y="18311"/>
                      </a:moveTo>
                      <a:lnTo>
                        <a:pt x="883061" y="240916"/>
                      </a:lnTo>
                      <a:lnTo>
                        <a:pt x="883068" y="240892"/>
                      </a:lnTo>
                      <a:lnTo>
                        <a:pt x="906149" y="698604"/>
                      </a:lnTo>
                      <a:lnTo>
                        <a:pt x="746161" y="260134"/>
                      </a:lnTo>
                      <a:close/>
                      <a:moveTo>
                        <a:pt x="953219" y="0"/>
                      </a:moveTo>
                      <a:lnTo>
                        <a:pt x="1023350" y="240824"/>
                      </a:lnTo>
                      <a:lnTo>
                        <a:pt x="956812" y="693421"/>
                      </a:lnTo>
                      <a:lnTo>
                        <a:pt x="885499" y="232545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>
                    <a:ln>
                      <a:solidFill>
                        <a:sysClr val="windowText" lastClr="000000"/>
                      </a:solidFill>
                    </a:ln>
                  </a:endParaRPr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EFC1C257-1F11-4A32-9619-6DAA95BCD356}"/>
                    </a:ext>
                  </a:extLst>
                </p:cNvPr>
                <p:cNvSpPr/>
                <p:nvPr/>
              </p:nvSpPr>
              <p:spPr>
                <a:xfrm rot="993858">
                  <a:off x="5776216" y="3173688"/>
                  <a:ext cx="1478890" cy="1478890"/>
                </a:xfrm>
                <a:custGeom>
                  <a:avLst/>
                  <a:gdLst>
                    <a:gd name="connsiteX0" fmla="*/ 958777 w 1906438"/>
                    <a:gd name="connsiteY0" fmla="*/ 1213017 h 1906438"/>
                    <a:gd name="connsiteX1" fmla="*/ 1031087 w 1906438"/>
                    <a:gd name="connsiteY1" fmla="*/ 1680343 h 1906438"/>
                    <a:gd name="connsiteX2" fmla="*/ 1023377 w 1906438"/>
                    <a:gd name="connsiteY2" fmla="*/ 1665522 h 1906438"/>
                    <a:gd name="connsiteX3" fmla="*/ 953219 w 1906438"/>
                    <a:gd name="connsiteY3" fmla="*/ 1906438 h 1906438"/>
                    <a:gd name="connsiteX4" fmla="*/ 889168 w 1906438"/>
                    <a:gd name="connsiteY4" fmla="*/ 1686494 h 1906438"/>
                    <a:gd name="connsiteX5" fmla="*/ 908071 w 1906438"/>
                    <a:gd name="connsiteY5" fmla="*/ 1208217 h 1906438"/>
                    <a:gd name="connsiteX6" fmla="*/ 887780 w 1906438"/>
                    <a:gd name="connsiteY6" fmla="*/ 1681726 h 1906438"/>
                    <a:gd name="connsiteX7" fmla="*/ 883061 w 1906438"/>
                    <a:gd name="connsiteY7" fmla="*/ 1665522 h 1906438"/>
                    <a:gd name="connsiteX8" fmla="*/ 767256 w 1906438"/>
                    <a:gd name="connsiteY8" fmla="*/ 1888127 h 1906438"/>
                    <a:gd name="connsiteX9" fmla="*/ 747302 w 1906438"/>
                    <a:gd name="connsiteY9" fmla="*/ 1659383 h 1906438"/>
                    <a:gd name="connsiteX10" fmla="*/ 1009440 w 1906438"/>
                    <a:gd name="connsiteY10" fmla="*/ 1207835 h 1906438"/>
                    <a:gd name="connsiteX11" fmla="*/ 1171012 w 1906438"/>
                    <a:gd name="connsiteY11" fmla="*/ 1650648 h 1906438"/>
                    <a:gd name="connsiteX12" fmla="*/ 1160988 w 1906438"/>
                    <a:gd name="connsiteY12" fmla="*/ 1638152 h 1906438"/>
                    <a:gd name="connsiteX13" fmla="*/ 1139182 w 1906438"/>
                    <a:gd name="connsiteY13" fmla="*/ 1888127 h 1906438"/>
                    <a:gd name="connsiteX14" fmla="*/ 1033500 w 1906438"/>
                    <a:gd name="connsiteY14" fmla="*/ 1684981 h 1906438"/>
                    <a:gd name="connsiteX15" fmla="*/ 859281 w 1906438"/>
                    <a:gd name="connsiteY15" fmla="*/ 1193618 h 1906438"/>
                    <a:gd name="connsiteX16" fmla="*/ 746882 w 1906438"/>
                    <a:gd name="connsiteY16" fmla="*/ 1654560 h 1906438"/>
                    <a:gd name="connsiteX17" fmla="*/ 745450 w 1906438"/>
                    <a:gd name="connsiteY17" fmla="*/ 1638152 h 1906438"/>
                    <a:gd name="connsiteX18" fmla="*/ 588441 w 1906438"/>
                    <a:gd name="connsiteY18" fmla="*/ 1833879 h 1906438"/>
                    <a:gd name="connsiteX19" fmla="*/ 613587 w 1906438"/>
                    <a:gd name="connsiteY19" fmla="*/ 1604743 h 1906438"/>
                    <a:gd name="connsiteX20" fmla="*/ 1058122 w 1906438"/>
                    <a:gd name="connsiteY20" fmla="*/ 1192867 h 1906438"/>
                    <a:gd name="connsiteX21" fmla="*/ 1301959 w 1906438"/>
                    <a:gd name="connsiteY21" fmla="*/ 1593971 h 1906438"/>
                    <a:gd name="connsiteX22" fmla="*/ 1290625 w 1906438"/>
                    <a:gd name="connsiteY22" fmla="*/ 1584456 h 1906438"/>
                    <a:gd name="connsiteX23" fmla="*/ 1317997 w 1906438"/>
                    <a:gd name="connsiteY23" fmla="*/ 1833879 h 1906438"/>
                    <a:gd name="connsiteX24" fmla="*/ 1174518 w 1906438"/>
                    <a:gd name="connsiteY24" fmla="*/ 1655018 h 1906438"/>
                    <a:gd name="connsiteX25" fmla="*/ 814273 w 1906438"/>
                    <a:gd name="connsiteY25" fmla="*/ 1169779 h 1906438"/>
                    <a:gd name="connsiteX26" fmla="*/ 614115 w 1906438"/>
                    <a:gd name="connsiteY26" fmla="*/ 1599929 h 1906438"/>
                    <a:gd name="connsiteX27" fmla="*/ 615813 w 1906438"/>
                    <a:gd name="connsiteY27" fmla="*/ 1584456 h 1906438"/>
                    <a:gd name="connsiteX28" fmla="*/ 423639 w 1906438"/>
                    <a:gd name="connsiteY28" fmla="*/ 1745792 h 1906438"/>
                    <a:gd name="connsiteX29" fmla="*/ 493400 w 1906438"/>
                    <a:gd name="connsiteY29" fmla="*/ 1524732 h 1906438"/>
                    <a:gd name="connsiteX30" fmla="*/ 1102946 w 1906438"/>
                    <a:gd name="connsiteY30" fmla="*/ 1168689 h 1906438"/>
                    <a:gd name="connsiteX31" fmla="*/ 1418795 w 1906438"/>
                    <a:gd name="connsiteY31" fmla="*/ 1512821 h 1906438"/>
                    <a:gd name="connsiteX32" fmla="*/ 1407286 w 1906438"/>
                    <a:gd name="connsiteY32" fmla="*/ 1506503 h 1906438"/>
                    <a:gd name="connsiteX33" fmla="*/ 1482799 w 1906438"/>
                    <a:gd name="connsiteY33" fmla="*/ 1745792 h 1906438"/>
                    <a:gd name="connsiteX34" fmla="*/ 1306622 w 1906438"/>
                    <a:gd name="connsiteY34" fmla="*/ 1597886 h 1906438"/>
                    <a:gd name="connsiteX35" fmla="*/ 774783 w 1906438"/>
                    <a:gd name="connsiteY35" fmla="*/ 1137619 h 1906438"/>
                    <a:gd name="connsiteX36" fmla="*/ 494902 w 1906438"/>
                    <a:gd name="connsiteY36" fmla="*/ 1519973 h 1906438"/>
                    <a:gd name="connsiteX37" fmla="*/ 499152 w 1906438"/>
                    <a:gd name="connsiteY37" fmla="*/ 1506503 h 1906438"/>
                    <a:gd name="connsiteX38" fmla="*/ 279191 w 1906438"/>
                    <a:gd name="connsiteY38" fmla="*/ 1627247 h 1906438"/>
                    <a:gd name="connsiteX39" fmla="*/ 391502 w 1906438"/>
                    <a:gd name="connsiteY39" fmla="*/ 1422649 h 1906438"/>
                    <a:gd name="connsiteX40" fmla="*/ 1142194 w 1906438"/>
                    <a:gd name="connsiteY40" fmla="*/ 1136230 h 1906438"/>
                    <a:gd name="connsiteX41" fmla="*/ 1517029 w 1906438"/>
                    <a:gd name="connsiteY41" fmla="*/ 1410608 h 1906438"/>
                    <a:gd name="connsiteX42" fmla="*/ 1506503 w 1906438"/>
                    <a:gd name="connsiteY42" fmla="*/ 1407286 h 1906438"/>
                    <a:gd name="connsiteX43" fmla="*/ 1627247 w 1906438"/>
                    <a:gd name="connsiteY43" fmla="*/ 1627247 h 1906438"/>
                    <a:gd name="connsiteX44" fmla="*/ 1424631 w 1906438"/>
                    <a:gd name="connsiteY44" fmla="*/ 1516024 h 1906438"/>
                    <a:gd name="connsiteX45" fmla="*/ 742324 w 1906438"/>
                    <a:gd name="connsiteY45" fmla="*/ 1098371 h 1906438"/>
                    <a:gd name="connsiteX46" fmla="*/ 394034 w 1906438"/>
                    <a:gd name="connsiteY46" fmla="*/ 1418037 h 1906438"/>
                    <a:gd name="connsiteX47" fmla="*/ 399935 w 1906438"/>
                    <a:gd name="connsiteY47" fmla="*/ 1407286 h 1906438"/>
                    <a:gd name="connsiteX48" fmla="*/ 160646 w 1906438"/>
                    <a:gd name="connsiteY48" fmla="*/ 1482799 h 1906438"/>
                    <a:gd name="connsiteX49" fmla="*/ 311907 w 1906438"/>
                    <a:gd name="connsiteY49" fmla="*/ 1302626 h 1906438"/>
                    <a:gd name="connsiteX50" fmla="*/ 1174354 w 1906438"/>
                    <a:gd name="connsiteY50" fmla="*/ 1096741 h 1906438"/>
                    <a:gd name="connsiteX51" fmla="*/ 1593049 w 1906438"/>
                    <a:gd name="connsiteY51" fmla="*/ 1291568 h 1906438"/>
                    <a:gd name="connsiteX52" fmla="*/ 1584456 w 1906438"/>
                    <a:gd name="connsiteY52" fmla="*/ 1290625 h 1906438"/>
                    <a:gd name="connsiteX53" fmla="*/ 1745792 w 1906438"/>
                    <a:gd name="connsiteY53" fmla="*/ 1482799 h 1906438"/>
                    <a:gd name="connsiteX54" fmla="*/ 1523985 w 1906438"/>
                    <a:gd name="connsiteY54" fmla="*/ 1412803 h 1906438"/>
                    <a:gd name="connsiteX55" fmla="*/ 718147 w 1906438"/>
                    <a:gd name="connsiteY55" fmla="*/ 1053547 h 1906438"/>
                    <a:gd name="connsiteX56" fmla="*/ 315543 w 1906438"/>
                    <a:gd name="connsiteY56" fmla="*/ 1298295 h 1906438"/>
                    <a:gd name="connsiteX57" fmla="*/ 321982 w 1906438"/>
                    <a:gd name="connsiteY57" fmla="*/ 1290625 h 1906438"/>
                    <a:gd name="connsiteX58" fmla="*/ 72559 w 1906438"/>
                    <a:gd name="connsiteY58" fmla="*/ 1317997 h 1906438"/>
                    <a:gd name="connsiteX59" fmla="*/ 257640 w 1906438"/>
                    <a:gd name="connsiteY59" fmla="*/ 1169529 h 1906438"/>
                    <a:gd name="connsiteX60" fmla="*/ 1198193 w 1906438"/>
                    <a:gd name="connsiteY60" fmla="*/ 1051732 h 1906438"/>
                    <a:gd name="connsiteX61" fmla="*/ 1644112 w 1906438"/>
                    <a:gd name="connsiteY61" fmla="*/ 1160468 h 1906438"/>
                    <a:gd name="connsiteX62" fmla="*/ 1638152 w 1906438"/>
                    <a:gd name="connsiteY62" fmla="*/ 1160988 h 1906438"/>
                    <a:gd name="connsiteX63" fmla="*/ 1833879 w 1906438"/>
                    <a:gd name="connsiteY63" fmla="*/ 1317997 h 1906438"/>
                    <a:gd name="connsiteX64" fmla="*/ 1600970 w 1906438"/>
                    <a:gd name="connsiteY64" fmla="*/ 1292437 h 1906438"/>
                    <a:gd name="connsiteX65" fmla="*/ 703179 w 1906438"/>
                    <a:gd name="connsiteY65" fmla="*/ 1004864 h 1906438"/>
                    <a:gd name="connsiteX66" fmla="*/ 262435 w 1906438"/>
                    <a:gd name="connsiteY66" fmla="*/ 1165682 h 1906438"/>
                    <a:gd name="connsiteX67" fmla="*/ 268286 w 1906438"/>
                    <a:gd name="connsiteY67" fmla="*/ 1160988 h 1906438"/>
                    <a:gd name="connsiteX68" fmla="*/ 18311 w 1906438"/>
                    <a:gd name="connsiteY68" fmla="*/ 1139182 h 1906438"/>
                    <a:gd name="connsiteX69" fmla="*/ 230705 w 1906438"/>
                    <a:gd name="connsiteY69" fmla="*/ 1028690 h 1906438"/>
                    <a:gd name="connsiteX70" fmla="*/ 1212792 w 1906438"/>
                    <a:gd name="connsiteY70" fmla="*/ 1002942 h 1906438"/>
                    <a:gd name="connsiteX71" fmla="*/ 1668618 w 1906438"/>
                    <a:gd name="connsiteY71" fmla="*/ 1022476 h 1906438"/>
                    <a:gd name="connsiteX72" fmla="*/ 1665522 w 1906438"/>
                    <a:gd name="connsiteY72" fmla="*/ 1023377 h 1906438"/>
                    <a:gd name="connsiteX73" fmla="*/ 1888127 w 1906438"/>
                    <a:gd name="connsiteY73" fmla="*/ 1139182 h 1906438"/>
                    <a:gd name="connsiteX74" fmla="*/ 1652745 w 1906438"/>
                    <a:gd name="connsiteY74" fmla="*/ 1159715 h 1906438"/>
                    <a:gd name="connsiteX75" fmla="*/ 231919 w 1906438"/>
                    <a:gd name="connsiteY75" fmla="*/ 885681 h 1906438"/>
                    <a:gd name="connsiteX76" fmla="*/ 697996 w 1906438"/>
                    <a:gd name="connsiteY76" fmla="*/ 954201 h 1906438"/>
                    <a:gd name="connsiteX77" fmla="*/ 236676 w 1906438"/>
                    <a:gd name="connsiteY77" fmla="*/ 1025583 h 1906438"/>
                    <a:gd name="connsiteX78" fmla="*/ 240916 w 1906438"/>
                    <a:gd name="connsiteY78" fmla="*/ 1023377 h 1906438"/>
                    <a:gd name="connsiteX79" fmla="*/ 0 w 1906438"/>
                    <a:gd name="connsiteY79" fmla="*/ 953219 h 1906438"/>
                    <a:gd name="connsiteX80" fmla="*/ 1665889 w 1906438"/>
                    <a:gd name="connsiteY80" fmla="*/ 882870 h 1906438"/>
                    <a:gd name="connsiteX81" fmla="*/ 1665522 w 1906438"/>
                    <a:gd name="connsiteY81" fmla="*/ 883061 h 1906438"/>
                    <a:gd name="connsiteX82" fmla="*/ 1906438 w 1906438"/>
                    <a:gd name="connsiteY82" fmla="*/ 953219 h 1906438"/>
                    <a:gd name="connsiteX83" fmla="*/ 1677589 w 1906438"/>
                    <a:gd name="connsiteY83" fmla="*/ 1019863 h 1906438"/>
                    <a:gd name="connsiteX84" fmla="*/ 1217593 w 1906438"/>
                    <a:gd name="connsiteY84" fmla="*/ 952237 h 1906438"/>
                    <a:gd name="connsiteX85" fmla="*/ 261044 w 1906438"/>
                    <a:gd name="connsiteY85" fmla="*/ 746082 h 1906438"/>
                    <a:gd name="connsiteX86" fmla="*/ 702797 w 1906438"/>
                    <a:gd name="connsiteY86" fmla="*/ 903496 h 1906438"/>
                    <a:gd name="connsiteX87" fmla="*/ 238995 w 1906438"/>
                    <a:gd name="connsiteY87" fmla="*/ 883621 h 1906438"/>
                    <a:gd name="connsiteX88" fmla="*/ 240916 w 1906438"/>
                    <a:gd name="connsiteY88" fmla="*/ 883061 h 1906438"/>
                    <a:gd name="connsiteX89" fmla="*/ 18311 w 1906438"/>
                    <a:gd name="connsiteY89" fmla="*/ 767256 h 1906438"/>
                    <a:gd name="connsiteX90" fmla="*/ 1639877 w 1906438"/>
                    <a:gd name="connsiteY90" fmla="*/ 745601 h 1906438"/>
                    <a:gd name="connsiteX91" fmla="*/ 1888127 w 1906438"/>
                    <a:gd name="connsiteY91" fmla="*/ 767256 h 1906438"/>
                    <a:gd name="connsiteX92" fmla="*/ 1674752 w 1906438"/>
                    <a:gd name="connsiteY92" fmla="*/ 878260 h 1906438"/>
                    <a:gd name="connsiteX93" fmla="*/ 1212410 w 1906438"/>
                    <a:gd name="connsiteY93" fmla="*/ 901574 h 1906438"/>
                    <a:gd name="connsiteX94" fmla="*/ 1833879 w 1906438"/>
                    <a:gd name="connsiteY94" fmla="*/ 588441 h 1906438"/>
                    <a:gd name="connsiteX95" fmla="*/ 1644611 w 1906438"/>
                    <a:gd name="connsiteY95" fmla="*/ 740269 h 1906438"/>
                    <a:gd name="connsiteX96" fmla="*/ 1197442 w 1906438"/>
                    <a:gd name="connsiteY96" fmla="*/ 852891 h 1906438"/>
                    <a:gd name="connsiteX97" fmla="*/ 1588083 w 1906438"/>
                    <a:gd name="connsiteY97" fmla="*/ 615415 h 1906438"/>
                    <a:gd name="connsiteX98" fmla="*/ 72559 w 1906438"/>
                    <a:gd name="connsiteY98" fmla="*/ 588441 h 1906438"/>
                    <a:gd name="connsiteX99" fmla="*/ 316677 w 1906438"/>
                    <a:gd name="connsiteY99" fmla="*/ 615231 h 1906438"/>
                    <a:gd name="connsiteX100" fmla="*/ 717396 w 1906438"/>
                    <a:gd name="connsiteY100" fmla="*/ 854706 h 1906438"/>
                    <a:gd name="connsiteX101" fmla="*/ 267824 w 1906438"/>
                    <a:gd name="connsiteY101" fmla="*/ 745079 h 1906438"/>
                    <a:gd name="connsiteX102" fmla="*/ 1745792 w 1906438"/>
                    <a:gd name="connsiteY102" fmla="*/ 423639 h 1906438"/>
                    <a:gd name="connsiteX103" fmla="*/ 1588472 w 1906438"/>
                    <a:gd name="connsiteY103" fmla="*/ 611030 h 1906438"/>
                    <a:gd name="connsiteX104" fmla="*/ 1173264 w 1906438"/>
                    <a:gd name="connsiteY104" fmla="*/ 808068 h 1906438"/>
                    <a:gd name="connsiteX105" fmla="*/ 1511590 w 1906438"/>
                    <a:gd name="connsiteY105" fmla="*/ 497547 h 1906438"/>
                    <a:gd name="connsiteX106" fmla="*/ 160646 w 1906438"/>
                    <a:gd name="connsiteY106" fmla="*/ 423639 h 1906438"/>
                    <a:gd name="connsiteX107" fmla="*/ 396511 w 1906438"/>
                    <a:gd name="connsiteY107" fmla="*/ 498071 h 1906438"/>
                    <a:gd name="connsiteX108" fmla="*/ 741234 w 1906438"/>
                    <a:gd name="connsiteY108" fmla="*/ 809698 h 1906438"/>
                    <a:gd name="connsiteX109" fmla="*/ 320326 w 1906438"/>
                    <a:gd name="connsiteY109" fmla="*/ 613840 h 1906438"/>
                    <a:gd name="connsiteX110" fmla="*/ 1627247 w 1906438"/>
                    <a:gd name="connsiteY110" fmla="*/ 279191 h 1906438"/>
                    <a:gd name="connsiteX111" fmla="*/ 1508625 w 1906438"/>
                    <a:gd name="connsiteY111" fmla="*/ 495288 h 1906438"/>
                    <a:gd name="connsiteX112" fmla="*/ 1140805 w 1906438"/>
                    <a:gd name="connsiteY112" fmla="*/ 768819 h 1906438"/>
                    <a:gd name="connsiteX113" fmla="*/ 1413206 w 1906438"/>
                    <a:gd name="connsiteY113" fmla="*/ 396686 h 1906438"/>
                    <a:gd name="connsiteX114" fmla="*/ 279191 w 1906438"/>
                    <a:gd name="connsiteY114" fmla="*/ 279191 h 1906438"/>
                    <a:gd name="connsiteX115" fmla="*/ 497270 w 1906438"/>
                    <a:gd name="connsiteY115" fmla="*/ 398902 h 1906438"/>
                    <a:gd name="connsiteX116" fmla="*/ 773395 w 1906438"/>
                    <a:gd name="connsiteY116" fmla="*/ 770208 h 1906438"/>
                    <a:gd name="connsiteX117" fmla="*/ 397811 w 1906438"/>
                    <a:gd name="connsiteY117" fmla="*/ 495282 h 1906438"/>
                    <a:gd name="connsiteX118" fmla="*/ 1482799 w 1906438"/>
                    <a:gd name="connsiteY118" fmla="*/ 160646 h 1906438"/>
                    <a:gd name="connsiteX119" fmla="*/ 1408132 w 1906438"/>
                    <a:gd name="connsiteY119" fmla="*/ 397257 h 1906438"/>
                    <a:gd name="connsiteX120" fmla="*/ 1101316 w 1906438"/>
                    <a:gd name="connsiteY120" fmla="*/ 736659 h 1906438"/>
                    <a:gd name="connsiteX121" fmla="*/ 1296612 w 1906438"/>
                    <a:gd name="connsiteY121" fmla="*/ 316956 h 1906438"/>
                    <a:gd name="connsiteX122" fmla="*/ 423639 w 1906438"/>
                    <a:gd name="connsiteY122" fmla="*/ 160646 h 1906438"/>
                    <a:gd name="connsiteX123" fmla="*/ 615026 w 1906438"/>
                    <a:gd name="connsiteY123" fmla="*/ 321321 h 1906438"/>
                    <a:gd name="connsiteX124" fmla="*/ 812643 w 1906438"/>
                    <a:gd name="connsiteY124" fmla="*/ 737749 h 1906438"/>
                    <a:gd name="connsiteX125" fmla="*/ 497350 w 1906438"/>
                    <a:gd name="connsiteY125" fmla="*/ 394223 h 1906438"/>
                    <a:gd name="connsiteX126" fmla="*/ 1317997 w 1906438"/>
                    <a:gd name="connsiteY126" fmla="*/ 72559 h 1906438"/>
                    <a:gd name="connsiteX127" fmla="*/ 1290793 w 1906438"/>
                    <a:gd name="connsiteY127" fmla="*/ 320450 h 1906438"/>
                    <a:gd name="connsiteX128" fmla="*/ 1056307 w 1906438"/>
                    <a:gd name="connsiteY128" fmla="*/ 712820 h 1906438"/>
                    <a:gd name="connsiteX129" fmla="*/ 1166330 w 1906438"/>
                    <a:gd name="connsiteY129" fmla="*/ 261628 h 1906438"/>
                    <a:gd name="connsiteX130" fmla="*/ 588441 w 1906438"/>
                    <a:gd name="connsiteY130" fmla="*/ 72559 h 1906438"/>
                    <a:gd name="connsiteX131" fmla="*/ 745258 w 1906438"/>
                    <a:gd name="connsiteY131" fmla="*/ 268047 h 1906438"/>
                    <a:gd name="connsiteX132" fmla="*/ 857466 w 1906438"/>
                    <a:gd name="connsiteY132" fmla="*/ 713571 h 1906438"/>
                    <a:gd name="connsiteX133" fmla="*/ 615020 w 1906438"/>
                    <a:gd name="connsiteY133" fmla="*/ 314754 h 1906438"/>
                    <a:gd name="connsiteX134" fmla="*/ 1139182 w 1906438"/>
                    <a:gd name="connsiteY134" fmla="*/ 18311 h 1906438"/>
                    <a:gd name="connsiteX135" fmla="*/ 1160936 w 1906438"/>
                    <a:gd name="connsiteY135" fmla="*/ 267683 h 1906438"/>
                    <a:gd name="connsiteX136" fmla="*/ 1007517 w 1906438"/>
                    <a:gd name="connsiteY136" fmla="*/ 698222 h 1906438"/>
                    <a:gd name="connsiteX137" fmla="*/ 1027450 w 1906438"/>
                    <a:gd name="connsiteY137" fmla="*/ 233088 h 1906438"/>
                    <a:gd name="connsiteX138" fmla="*/ 767256 w 1906438"/>
                    <a:gd name="connsiteY138" fmla="*/ 18311 h 1906438"/>
                    <a:gd name="connsiteX139" fmla="*/ 883061 w 1906438"/>
                    <a:gd name="connsiteY139" fmla="*/ 240916 h 1906438"/>
                    <a:gd name="connsiteX140" fmla="*/ 883068 w 1906438"/>
                    <a:gd name="connsiteY140" fmla="*/ 240892 h 1906438"/>
                    <a:gd name="connsiteX141" fmla="*/ 906149 w 1906438"/>
                    <a:gd name="connsiteY141" fmla="*/ 698604 h 1906438"/>
                    <a:gd name="connsiteX142" fmla="*/ 746161 w 1906438"/>
                    <a:gd name="connsiteY142" fmla="*/ 260134 h 1906438"/>
                    <a:gd name="connsiteX143" fmla="*/ 953219 w 1906438"/>
                    <a:gd name="connsiteY143" fmla="*/ 0 h 1906438"/>
                    <a:gd name="connsiteX144" fmla="*/ 1023350 w 1906438"/>
                    <a:gd name="connsiteY144" fmla="*/ 240824 h 1906438"/>
                    <a:gd name="connsiteX145" fmla="*/ 956812 w 1906438"/>
                    <a:gd name="connsiteY145" fmla="*/ 693421 h 1906438"/>
                    <a:gd name="connsiteX146" fmla="*/ 885499 w 1906438"/>
                    <a:gd name="connsiteY146" fmla="*/ 232545 h 1906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</a:cxnLst>
                  <a:rect l="l" t="t" r="r" b="b"/>
                  <a:pathLst>
                    <a:path w="1906438" h="1906438">
                      <a:moveTo>
                        <a:pt x="958777" y="1213017"/>
                      </a:moveTo>
                      <a:lnTo>
                        <a:pt x="1031087" y="1680343"/>
                      </a:lnTo>
                      <a:lnTo>
                        <a:pt x="1023377" y="1665522"/>
                      </a:lnTo>
                      <a:lnTo>
                        <a:pt x="953219" y="1906438"/>
                      </a:lnTo>
                      <a:lnTo>
                        <a:pt x="889168" y="1686494"/>
                      </a:lnTo>
                      <a:close/>
                      <a:moveTo>
                        <a:pt x="908071" y="1208217"/>
                      </a:moveTo>
                      <a:lnTo>
                        <a:pt x="887780" y="1681726"/>
                      </a:lnTo>
                      <a:lnTo>
                        <a:pt x="883061" y="1665522"/>
                      </a:lnTo>
                      <a:lnTo>
                        <a:pt x="767256" y="1888127"/>
                      </a:lnTo>
                      <a:lnTo>
                        <a:pt x="747302" y="1659383"/>
                      </a:lnTo>
                      <a:close/>
                      <a:moveTo>
                        <a:pt x="1009440" y="1207835"/>
                      </a:moveTo>
                      <a:lnTo>
                        <a:pt x="1171012" y="1650648"/>
                      </a:lnTo>
                      <a:lnTo>
                        <a:pt x="1160988" y="1638152"/>
                      </a:lnTo>
                      <a:lnTo>
                        <a:pt x="1139182" y="1888127"/>
                      </a:lnTo>
                      <a:lnTo>
                        <a:pt x="1033500" y="1684981"/>
                      </a:lnTo>
                      <a:close/>
                      <a:moveTo>
                        <a:pt x="859281" y="1193618"/>
                      </a:moveTo>
                      <a:lnTo>
                        <a:pt x="746882" y="1654560"/>
                      </a:lnTo>
                      <a:lnTo>
                        <a:pt x="745450" y="1638152"/>
                      </a:lnTo>
                      <a:lnTo>
                        <a:pt x="588441" y="1833879"/>
                      </a:lnTo>
                      <a:lnTo>
                        <a:pt x="613587" y="1604743"/>
                      </a:lnTo>
                      <a:close/>
                      <a:moveTo>
                        <a:pt x="1058122" y="1192867"/>
                      </a:moveTo>
                      <a:lnTo>
                        <a:pt x="1301959" y="1593971"/>
                      </a:lnTo>
                      <a:lnTo>
                        <a:pt x="1290625" y="1584456"/>
                      </a:lnTo>
                      <a:lnTo>
                        <a:pt x="1317997" y="1833879"/>
                      </a:lnTo>
                      <a:lnTo>
                        <a:pt x="1174518" y="1655018"/>
                      </a:lnTo>
                      <a:close/>
                      <a:moveTo>
                        <a:pt x="814273" y="1169779"/>
                      </a:moveTo>
                      <a:lnTo>
                        <a:pt x="614115" y="1599929"/>
                      </a:lnTo>
                      <a:lnTo>
                        <a:pt x="615813" y="1584456"/>
                      </a:lnTo>
                      <a:lnTo>
                        <a:pt x="423639" y="1745792"/>
                      </a:lnTo>
                      <a:lnTo>
                        <a:pt x="493400" y="1524732"/>
                      </a:lnTo>
                      <a:close/>
                      <a:moveTo>
                        <a:pt x="1102946" y="1168689"/>
                      </a:moveTo>
                      <a:lnTo>
                        <a:pt x="1418795" y="1512821"/>
                      </a:lnTo>
                      <a:lnTo>
                        <a:pt x="1407286" y="1506503"/>
                      </a:lnTo>
                      <a:lnTo>
                        <a:pt x="1482799" y="1745792"/>
                      </a:lnTo>
                      <a:lnTo>
                        <a:pt x="1306622" y="1597886"/>
                      </a:lnTo>
                      <a:close/>
                      <a:moveTo>
                        <a:pt x="774783" y="1137619"/>
                      </a:moveTo>
                      <a:lnTo>
                        <a:pt x="494902" y="1519973"/>
                      </a:lnTo>
                      <a:lnTo>
                        <a:pt x="499152" y="1506503"/>
                      </a:lnTo>
                      <a:lnTo>
                        <a:pt x="279191" y="1627247"/>
                      </a:lnTo>
                      <a:lnTo>
                        <a:pt x="391502" y="1422649"/>
                      </a:lnTo>
                      <a:close/>
                      <a:moveTo>
                        <a:pt x="1142194" y="1136230"/>
                      </a:moveTo>
                      <a:lnTo>
                        <a:pt x="1517029" y="1410608"/>
                      </a:lnTo>
                      <a:lnTo>
                        <a:pt x="1506503" y="1407286"/>
                      </a:lnTo>
                      <a:lnTo>
                        <a:pt x="1627247" y="1627247"/>
                      </a:lnTo>
                      <a:lnTo>
                        <a:pt x="1424631" y="1516024"/>
                      </a:lnTo>
                      <a:close/>
                      <a:moveTo>
                        <a:pt x="742324" y="1098371"/>
                      </a:moveTo>
                      <a:lnTo>
                        <a:pt x="394034" y="1418037"/>
                      </a:lnTo>
                      <a:lnTo>
                        <a:pt x="399935" y="1407286"/>
                      </a:lnTo>
                      <a:lnTo>
                        <a:pt x="160646" y="1482799"/>
                      </a:lnTo>
                      <a:lnTo>
                        <a:pt x="311907" y="1302626"/>
                      </a:lnTo>
                      <a:close/>
                      <a:moveTo>
                        <a:pt x="1174354" y="1096741"/>
                      </a:moveTo>
                      <a:lnTo>
                        <a:pt x="1593049" y="1291568"/>
                      </a:lnTo>
                      <a:lnTo>
                        <a:pt x="1584456" y="1290625"/>
                      </a:lnTo>
                      <a:lnTo>
                        <a:pt x="1745792" y="1482799"/>
                      </a:lnTo>
                      <a:lnTo>
                        <a:pt x="1523985" y="1412803"/>
                      </a:lnTo>
                      <a:close/>
                      <a:moveTo>
                        <a:pt x="718147" y="1053547"/>
                      </a:moveTo>
                      <a:lnTo>
                        <a:pt x="315543" y="1298295"/>
                      </a:lnTo>
                      <a:lnTo>
                        <a:pt x="321982" y="1290625"/>
                      </a:lnTo>
                      <a:lnTo>
                        <a:pt x="72559" y="1317997"/>
                      </a:lnTo>
                      <a:lnTo>
                        <a:pt x="257640" y="1169529"/>
                      </a:lnTo>
                      <a:close/>
                      <a:moveTo>
                        <a:pt x="1198193" y="1051732"/>
                      </a:moveTo>
                      <a:lnTo>
                        <a:pt x="1644112" y="1160468"/>
                      </a:lnTo>
                      <a:lnTo>
                        <a:pt x="1638152" y="1160988"/>
                      </a:lnTo>
                      <a:lnTo>
                        <a:pt x="1833879" y="1317997"/>
                      </a:lnTo>
                      <a:lnTo>
                        <a:pt x="1600970" y="1292437"/>
                      </a:lnTo>
                      <a:close/>
                      <a:moveTo>
                        <a:pt x="703179" y="1004864"/>
                      </a:moveTo>
                      <a:lnTo>
                        <a:pt x="262435" y="1165682"/>
                      </a:lnTo>
                      <a:lnTo>
                        <a:pt x="268286" y="1160988"/>
                      </a:lnTo>
                      <a:lnTo>
                        <a:pt x="18311" y="1139182"/>
                      </a:lnTo>
                      <a:lnTo>
                        <a:pt x="230705" y="1028690"/>
                      </a:lnTo>
                      <a:close/>
                      <a:moveTo>
                        <a:pt x="1212792" y="1002942"/>
                      </a:moveTo>
                      <a:lnTo>
                        <a:pt x="1668618" y="1022476"/>
                      </a:lnTo>
                      <a:lnTo>
                        <a:pt x="1665522" y="1023377"/>
                      </a:lnTo>
                      <a:lnTo>
                        <a:pt x="1888127" y="1139182"/>
                      </a:lnTo>
                      <a:lnTo>
                        <a:pt x="1652745" y="1159715"/>
                      </a:lnTo>
                      <a:close/>
                      <a:moveTo>
                        <a:pt x="231919" y="885681"/>
                      </a:moveTo>
                      <a:lnTo>
                        <a:pt x="697996" y="954201"/>
                      </a:lnTo>
                      <a:lnTo>
                        <a:pt x="236676" y="1025583"/>
                      </a:lnTo>
                      <a:lnTo>
                        <a:pt x="240916" y="1023377"/>
                      </a:lnTo>
                      <a:lnTo>
                        <a:pt x="0" y="953219"/>
                      </a:lnTo>
                      <a:close/>
                      <a:moveTo>
                        <a:pt x="1665889" y="882870"/>
                      </a:moveTo>
                      <a:lnTo>
                        <a:pt x="1665522" y="883061"/>
                      </a:lnTo>
                      <a:lnTo>
                        <a:pt x="1906438" y="953219"/>
                      </a:lnTo>
                      <a:lnTo>
                        <a:pt x="1677589" y="1019863"/>
                      </a:lnTo>
                      <a:lnTo>
                        <a:pt x="1217593" y="952237"/>
                      </a:lnTo>
                      <a:close/>
                      <a:moveTo>
                        <a:pt x="261044" y="746082"/>
                      </a:moveTo>
                      <a:lnTo>
                        <a:pt x="702797" y="903496"/>
                      </a:lnTo>
                      <a:lnTo>
                        <a:pt x="238995" y="883621"/>
                      </a:lnTo>
                      <a:lnTo>
                        <a:pt x="240916" y="883061"/>
                      </a:lnTo>
                      <a:lnTo>
                        <a:pt x="18311" y="767256"/>
                      </a:lnTo>
                      <a:close/>
                      <a:moveTo>
                        <a:pt x="1639877" y="745601"/>
                      </a:moveTo>
                      <a:lnTo>
                        <a:pt x="1888127" y="767256"/>
                      </a:lnTo>
                      <a:lnTo>
                        <a:pt x="1674752" y="878260"/>
                      </a:lnTo>
                      <a:lnTo>
                        <a:pt x="1212410" y="901574"/>
                      </a:lnTo>
                      <a:close/>
                      <a:moveTo>
                        <a:pt x="1833879" y="588441"/>
                      </a:moveTo>
                      <a:lnTo>
                        <a:pt x="1644611" y="740269"/>
                      </a:lnTo>
                      <a:lnTo>
                        <a:pt x="1197442" y="852891"/>
                      </a:lnTo>
                      <a:lnTo>
                        <a:pt x="1588083" y="615415"/>
                      </a:lnTo>
                      <a:close/>
                      <a:moveTo>
                        <a:pt x="72559" y="588441"/>
                      </a:moveTo>
                      <a:lnTo>
                        <a:pt x="316677" y="615231"/>
                      </a:lnTo>
                      <a:lnTo>
                        <a:pt x="717396" y="854706"/>
                      </a:lnTo>
                      <a:lnTo>
                        <a:pt x="267824" y="745079"/>
                      </a:lnTo>
                      <a:close/>
                      <a:moveTo>
                        <a:pt x="1745792" y="423639"/>
                      </a:moveTo>
                      <a:lnTo>
                        <a:pt x="1588472" y="611030"/>
                      </a:lnTo>
                      <a:lnTo>
                        <a:pt x="1173264" y="808068"/>
                      </a:lnTo>
                      <a:lnTo>
                        <a:pt x="1511590" y="497547"/>
                      </a:lnTo>
                      <a:close/>
                      <a:moveTo>
                        <a:pt x="160646" y="423639"/>
                      </a:moveTo>
                      <a:lnTo>
                        <a:pt x="396511" y="498071"/>
                      </a:lnTo>
                      <a:lnTo>
                        <a:pt x="741234" y="809698"/>
                      </a:lnTo>
                      <a:lnTo>
                        <a:pt x="320326" y="613840"/>
                      </a:lnTo>
                      <a:close/>
                      <a:moveTo>
                        <a:pt x="1627247" y="279191"/>
                      </a:moveTo>
                      <a:lnTo>
                        <a:pt x="1508625" y="495288"/>
                      </a:lnTo>
                      <a:lnTo>
                        <a:pt x="1140805" y="768819"/>
                      </a:lnTo>
                      <a:lnTo>
                        <a:pt x="1413206" y="396686"/>
                      </a:lnTo>
                      <a:close/>
                      <a:moveTo>
                        <a:pt x="279191" y="279191"/>
                      </a:moveTo>
                      <a:lnTo>
                        <a:pt x="497270" y="398902"/>
                      </a:lnTo>
                      <a:lnTo>
                        <a:pt x="773395" y="770208"/>
                      </a:lnTo>
                      <a:lnTo>
                        <a:pt x="397811" y="495282"/>
                      </a:lnTo>
                      <a:close/>
                      <a:moveTo>
                        <a:pt x="1482799" y="160646"/>
                      </a:moveTo>
                      <a:lnTo>
                        <a:pt x="1408132" y="397257"/>
                      </a:lnTo>
                      <a:lnTo>
                        <a:pt x="1101316" y="736659"/>
                      </a:lnTo>
                      <a:lnTo>
                        <a:pt x="1296612" y="316956"/>
                      </a:lnTo>
                      <a:close/>
                      <a:moveTo>
                        <a:pt x="423639" y="160646"/>
                      </a:moveTo>
                      <a:lnTo>
                        <a:pt x="615026" y="321321"/>
                      </a:lnTo>
                      <a:lnTo>
                        <a:pt x="812643" y="737749"/>
                      </a:lnTo>
                      <a:lnTo>
                        <a:pt x="497350" y="394223"/>
                      </a:lnTo>
                      <a:close/>
                      <a:moveTo>
                        <a:pt x="1317997" y="72559"/>
                      </a:moveTo>
                      <a:lnTo>
                        <a:pt x="1290793" y="320450"/>
                      </a:lnTo>
                      <a:lnTo>
                        <a:pt x="1056307" y="712820"/>
                      </a:lnTo>
                      <a:lnTo>
                        <a:pt x="1166330" y="261628"/>
                      </a:lnTo>
                      <a:close/>
                      <a:moveTo>
                        <a:pt x="588441" y="72559"/>
                      </a:moveTo>
                      <a:lnTo>
                        <a:pt x="745258" y="268047"/>
                      </a:lnTo>
                      <a:lnTo>
                        <a:pt x="857466" y="713571"/>
                      </a:lnTo>
                      <a:lnTo>
                        <a:pt x="615020" y="314754"/>
                      </a:lnTo>
                      <a:close/>
                      <a:moveTo>
                        <a:pt x="1139182" y="18311"/>
                      </a:moveTo>
                      <a:lnTo>
                        <a:pt x="1160936" y="267683"/>
                      </a:lnTo>
                      <a:lnTo>
                        <a:pt x="1007517" y="698222"/>
                      </a:lnTo>
                      <a:lnTo>
                        <a:pt x="1027450" y="233088"/>
                      </a:lnTo>
                      <a:close/>
                      <a:moveTo>
                        <a:pt x="767256" y="18311"/>
                      </a:moveTo>
                      <a:lnTo>
                        <a:pt x="883061" y="240916"/>
                      </a:lnTo>
                      <a:lnTo>
                        <a:pt x="883068" y="240892"/>
                      </a:lnTo>
                      <a:lnTo>
                        <a:pt x="906149" y="698604"/>
                      </a:lnTo>
                      <a:lnTo>
                        <a:pt x="746161" y="260134"/>
                      </a:lnTo>
                      <a:close/>
                      <a:moveTo>
                        <a:pt x="953219" y="0"/>
                      </a:moveTo>
                      <a:lnTo>
                        <a:pt x="1023350" y="240824"/>
                      </a:lnTo>
                      <a:lnTo>
                        <a:pt x="956812" y="693421"/>
                      </a:lnTo>
                      <a:lnTo>
                        <a:pt x="885499" y="232545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ln>
                      <a:solidFill>
                        <a:sysClr val="windowText" lastClr="000000"/>
                      </a:solidFill>
                    </a:ln>
                  </a:endParaRPr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0CAE7404-EE1D-4FB4-BC63-3D48FA9EBF1C}"/>
                    </a:ext>
                  </a:extLst>
                </p:cNvPr>
                <p:cNvSpPr/>
                <p:nvPr/>
              </p:nvSpPr>
              <p:spPr>
                <a:xfrm>
                  <a:off x="5992722" y="3325547"/>
                  <a:ext cx="1036728" cy="1036728"/>
                </a:xfrm>
                <a:custGeom>
                  <a:avLst/>
                  <a:gdLst>
                    <a:gd name="connsiteX0" fmla="*/ 958777 w 1906438"/>
                    <a:gd name="connsiteY0" fmla="*/ 1213017 h 1906438"/>
                    <a:gd name="connsiteX1" fmla="*/ 1031087 w 1906438"/>
                    <a:gd name="connsiteY1" fmla="*/ 1680343 h 1906438"/>
                    <a:gd name="connsiteX2" fmla="*/ 1023377 w 1906438"/>
                    <a:gd name="connsiteY2" fmla="*/ 1665522 h 1906438"/>
                    <a:gd name="connsiteX3" fmla="*/ 953219 w 1906438"/>
                    <a:gd name="connsiteY3" fmla="*/ 1906438 h 1906438"/>
                    <a:gd name="connsiteX4" fmla="*/ 889168 w 1906438"/>
                    <a:gd name="connsiteY4" fmla="*/ 1686494 h 1906438"/>
                    <a:gd name="connsiteX5" fmla="*/ 908071 w 1906438"/>
                    <a:gd name="connsiteY5" fmla="*/ 1208217 h 1906438"/>
                    <a:gd name="connsiteX6" fmla="*/ 887780 w 1906438"/>
                    <a:gd name="connsiteY6" fmla="*/ 1681726 h 1906438"/>
                    <a:gd name="connsiteX7" fmla="*/ 883061 w 1906438"/>
                    <a:gd name="connsiteY7" fmla="*/ 1665522 h 1906438"/>
                    <a:gd name="connsiteX8" fmla="*/ 767256 w 1906438"/>
                    <a:gd name="connsiteY8" fmla="*/ 1888127 h 1906438"/>
                    <a:gd name="connsiteX9" fmla="*/ 747302 w 1906438"/>
                    <a:gd name="connsiteY9" fmla="*/ 1659383 h 1906438"/>
                    <a:gd name="connsiteX10" fmla="*/ 1009440 w 1906438"/>
                    <a:gd name="connsiteY10" fmla="*/ 1207835 h 1906438"/>
                    <a:gd name="connsiteX11" fmla="*/ 1171012 w 1906438"/>
                    <a:gd name="connsiteY11" fmla="*/ 1650648 h 1906438"/>
                    <a:gd name="connsiteX12" fmla="*/ 1160988 w 1906438"/>
                    <a:gd name="connsiteY12" fmla="*/ 1638152 h 1906438"/>
                    <a:gd name="connsiteX13" fmla="*/ 1139182 w 1906438"/>
                    <a:gd name="connsiteY13" fmla="*/ 1888127 h 1906438"/>
                    <a:gd name="connsiteX14" fmla="*/ 1033500 w 1906438"/>
                    <a:gd name="connsiteY14" fmla="*/ 1684981 h 1906438"/>
                    <a:gd name="connsiteX15" fmla="*/ 859281 w 1906438"/>
                    <a:gd name="connsiteY15" fmla="*/ 1193618 h 1906438"/>
                    <a:gd name="connsiteX16" fmla="*/ 746882 w 1906438"/>
                    <a:gd name="connsiteY16" fmla="*/ 1654560 h 1906438"/>
                    <a:gd name="connsiteX17" fmla="*/ 745450 w 1906438"/>
                    <a:gd name="connsiteY17" fmla="*/ 1638152 h 1906438"/>
                    <a:gd name="connsiteX18" fmla="*/ 588441 w 1906438"/>
                    <a:gd name="connsiteY18" fmla="*/ 1833879 h 1906438"/>
                    <a:gd name="connsiteX19" fmla="*/ 613587 w 1906438"/>
                    <a:gd name="connsiteY19" fmla="*/ 1604743 h 1906438"/>
                    <a:gd name="connsiteX20" fmla="*/ 1058122 w 1906438"/>
                    <a:gd name="connsiteY20" fmla="*/ 1192867 h 1906438"/>
                    <a:gd name="connsiteX21" fmla="*/ 1301959 w 1906438"/>
                    <a:gd name="connsiteY21" fmla="*/ 1593971 h 1906438"/>
                    <a:gd name="connsiteX22" fmla="*/ 1290625 w 1906438"/>
                    <a:gd name="connsiteY22" fmla="*/ 1584456 h 1906438"/>
                    <a:gd name="connsiteX23" fmla="*/ 1317997 w 1906438"/>
                    <a:gd name="connsiteY23" fmla="*/ 1833879 h 1906438"/>
                    <a:gd name="connsiteX24" fmla="*/ 1174518 w 1906438"/>
                    <a:gd name="connsiteY24" fmla="*/ 1655018 h 1906438"/>
                    <a:gd name="connsiteX25" fmla="*/ 814273 w 1906438"/>
                    <a:gd name="connsiteY25" fmla="*/ 1169779 h 1906438"/>
                    <a:gd name="connsiteX26" fmla="*/ 614115 w 1906438"/>
                    <a:gd name="connsiteY26" fmla="*/ 1599929 h 1906438"/>
                    <a:gd name="connsiteX27" fmla="*/ 615813 w 1906438"/>
                    <a:gd name="connsiteY27" fmla="*/ 1584456 h 1906438"/>
                    <a:gd name="connsiteX28" fmla="*/ 423639 w 1906438"/>
                    <a:gd name="connsiteY28" fmla="*/ 1745792 h 1906438"/>
                    <a:gd name="connsiteX29" fmla="*/ 493400 w 1906438"/>
                    <a:gd name="connsiteY29" fmla="*/ 1524732 h 1906438"/>
                    <a:gd name="connsiteX30" fmla="*/ 1102946 w 1906438"/>
                    <a:gd name="connsiteY30" fmla="*/ 1168689 h 1906438"/>
                    <a:gd name="connsiteX31" fmla="*/ 1418795 w 1906438"/>
                    <a:gd name="connsiteY31" fmla="*/ 1512821 h 1906438"/>
                    <a:gd name="connsiteX32" fmla="*/ 1407286 w 1906438"/>
                    <a:gd name="connsiteY32" fmla="*/ 1506503 h 1906438"/>
                    <a:gd name="connsiteX33" fmla="*/ 1482799 w 1906438"/>
                    <a:gd name="connsiteY33" fmla="*/ 1745792 h 1906438"/>
                    <a:gd name="connsiteX34" fmla="*/ 1306622 w 1906438"/>
                    <a:gd name="connsiteY34" fmla="*/ 1597886 h 1906438"/>
                    <a:gd name="connsiteX35" fmla="*/ 774783 w 1906438"/>
                    <a:gd name="connsiteY35" fmla="*/ 1137619 h 1906438"/>
                    <a:gd name="connsiteX36" fmla="*/ 494902 w 1906438"/>
                    <a:gd name="connsiteY36" fmla="*/ 1519973 h 1906438"/>
                    <a:gd name="connsiteX37" fmla="*/ 499152 w 1906438"/>
                    <a:gd name="connsiteY37" fmla="*/ 1506503 h 1906438"/>
                    <a:gd name="connsiteX38" fmla="*/ 279191 w 1906438"/>
                    <a:gd name="connsiteY38" fmla="*/ 1627247 h 1906438"/>
                    <a:gd name="connsiteX39" fmla="*/ 391502 w 1906438"/>
                    <a:gd name="connsiteY39" fmla="*/ 1422649 h 1906438"/>
                    <a:gd name="connsiteX40" fmla="*/ 1142194 w 1906438"/>
                    <a:gd name="connsiteY40" fmla="*/ 1136230 h 1906438"/>
                    <a:gd name="connsiteX41" fmla="*/ 1517029 w 1906438"/>
                    <a:gd name="connsiteY41" fmla="*/ 1410608 h 1906438"/>
                    <a:gd name="connsiteX42" fmla="*/ 1506503 w 1906438"/>
                    <a:gd name="connsiteY42" fmla="*/ 1407286 h 1906438"/>
                    <a:gd name="connsiteX43" fmla="*/ 1627247 w 1906438"/>
                    <a:gd name="connsiteY43" fmla="*/ 1627247 h 1906438"/>
                    <a:gd name="connsiteX44" fmla="*/ 1424631 w 1906438"/>
                    <a:gd name="connsiteY44" fmla="*/ 1516024 h 1906438"/>
                    <a:gd name="connsiteX45" fmla="*/ 742324 w 1906438"/>
                    <a:gd name="connsiteY45" fmla="*/ 1098371 h 1906438"/>
                    <a:gd name="connsiteX46" fmla="*/ 394034 w 1906438"/>
                    <a:gd name="connsiteY46" fmla="*/ 1418037 h 1906438"/>
                    <a:gd name="connsiteX47" fmla="*/ 399935 w 1906438"/>
                    <a:gd name="connsiteY47" fmla="*/ 1407286 h 1906438"/>
                    <a:gd name="connsiteX48" fmla="*/ 160646 w 1906438"/>
                    <a:gd name="connsiteY48" fmla="*/ 1482799 h 1906438"/>
                    <a:gd name="connsiteX49" fmla="*/ 311907 w 1906438"/>
                    <a:gd name="connsiteY49" fmla="*/ 1302626 h 1906438"/>
                    <a:gd name="connsiteX50" fmla="*/ 1174354 w 1906438"/>
                    <a:gd name="connsiteY50" fmla="*/ 1096741 h 1906438"/>
                    <a:gd name="connsiteX51" fmla="*/ 1593049 w 1906438"/>
                    <a:gd name="connsiteY51" fmla="*/ 1291568 h 1906438"/>
                    <a:gd name="connsiteX52" fmla="*/ 1584456 w 1906438"/>
                    <a:gd name="connsiteY52" fmla="*/ 1290625 h 1906438"/>
                    <a:gd name="connsiteX53" fmla="*/ 1745792 w 1906438"/>
                    <a:gd name="connsiteY53" fmla="*/ 1482799 h 1906438"/>
                    <a:gd name="connsiteX54" fmla="*/ 1523985 w 1906438"/>
                    <a:gd name="connsiteY54" fmla="*/ 1412803 h 1906438"/>
                    <a:gd name="connsiteX55" fmla="*/ 718147 w 1906438"/>
                    <a:gd name="connsiteY55" fmla="*/ 1053547 h 1906438"/>
                    <a:gd name="connsiteX56" fmla="*/ 315543 w 1906438"/>
                    <a:gd name="connsiteY56" fmla="*/ 1298295 h 1906438"/>
                    <a:gd name="connsiteX57" fmla="*/ 321982 w 1906438"/>
                    <a:gd name="connsiteY57" fmla="*/ 1290625 h 1906438"/>
                    <a:gd name="connsiteX58" fmla="*/ 72559 w 1906438"/>
                    <a:gd name="connsiteY58" fmla="*/ 1317997 h 1906438"/>
                    <a:gd name="connsiteX59" fmla="*/ 257640 w 1906438"/>
                    <a:gd name="connsiteY59" fmla="*/ 1169529 h 1906438"/>
                    <a:gd name="connsiteX60" fmla="*/ 1198193 w 1906438"/>
                    <a:gd name="connsiteY60" fmla="*/ 1051732 h 1906438"/>
                    <a:gd name="connsiteX61" fmla="*/ 1644112 w 1906438"/>
                    <a:gd name="connsiteY61" fmla="*/ 1160468 h 1906438"/>
                    <a:gd name="connsiteX62" fmla="*/ 1638152 w 1906438"/>
                    <a:gd name="connsiteY62" fmla="*/ 1160988 h 1906438"/>
                    <a:gd name="connsiteX63" fmla="*/ 1833879 w 1906438"/>
                    <a:gd name="connsiteY63" fmla="*/ 1317997 h 1906438"/>
                    <a:gd name="connsiteX64" fmla="*/ 1600970 w 1906438"/>
                    <a:gd name="connsiteY64" fmla="*/ 1292437 h 1906438"/>
                    <a:gd name="connsiteX65" fmla="*/ 703179 w 1906438"/>
                    <a:gd name="connsiteY65" fmla="*/ 1004864 h 1906438"/>
                    <a:gd name="connsiteX66" fmla="*/ 262435 w 1906438"/>
                    <a:gd name="connsiteY66" fmla="*/ 1165682 h 1906438"/>
                    <a:gd name="connsiteX67" fmla="*/ 268286 w 1906438"/>
                    <a:gd name="connsiteY67" fmla="*/ 1160988 h 1906438"/>
                    <a:gd name="connsiteX68" fmla="*/ 18311 w 1906438"/>
                    <a:gd name="connsiteY68" fmla="*/ 1139182 h 1906438"/>
                    <a:gd name="connsiteX69" fmla="*/ 230705 w 1906438"/>
                    <a:gd name="connsiteY69" fmla="*/ 1028690 h 1906438"/>
                    <a:gd name="connsiteX70" fmla="*/ 1212792 w 1906438"/>
                    <a:gd name="connsiteY70" fmla="*/ 1002942 h 1906438"/>
                    <a:gd name="connsiteX71" fmla="*/ 1668618 w 1906438"/>
                    <a:gd name="connsiteY71" fmla="*/ 1022476 h 1906438"/>
                    <a:gd name="connsiteX72" fmla="*/ 1665522 w 1906438"/>
                    <a:gd name="connsiteY72" fmla="*/ 1023377 h 1906438"/>
                    <a:gd name="connsiteX73" fmla="*/ 1888127 w 1906438"/>
                    <a:gd name="connsiteY73" fmla="*/ 1139182 h 1906438"/>
                    <a:gd name="connsiteX74" fmla="*/ 1652745 w 1906438"/>
                    <a:gd name="connsiteY74" fmla="*/ 1159715 h 1906438"/>
                    <a:gd name="connsiteX75" fmla="*/ 231919 w 1906438"/>
                    <a:gd name="connsiteY75" fmla="*/ 885681 h 1906438"/>
                    <a:gd name="connsiteX76" fmla="*/ 697996 w 1906438"/>
                    <a:gd name="connsiteY76" fmla="*/ 954201 h 1906438"/>
                    <a:gd name="connsiteX77" fmla="*/ 236676 w 1906438"/>
                    <a:gd name="connsiteY77" fmla="*/ 1025583 h 1906438"/>
                    <a:gd name="connsiteX78" fmla="*/ 240916 w 1906438"/>
                    <a:gd name="connsiteY78" fmla="*/ 1023377 h 1906438"/>
                    <a:gd name="connsiteX79" fmla="*/ 0 w 1906438"/>
                    <a:gd name="connsiteY79" fmla="*/ 953219 h 1906438"/>
                    <a:gd name="connsiteX80" fmla="*/ 1665889 w 1906438"/>
                    <a:gd name="connsiteY80" fmla="*/ 882870 h 1906438"/>
                    <a:gd name="connsiteX81" fmla="*/ 1665522 w 1906438"/>
                    <a:gd name="connsiteY81" fmla="*/ 883061 h 1906438"/>
                    <a:gd name="connsiteX82" fmla="*/ 1906438 w 1906438"/>
                    <a:gd name="connsiteY82" fmla="*/ 953219 h 1906438"/>
                    <a:gd name="connsiteX83" fmla="*/ 1677589 w 1906438"/>
                    <a:gd name="connsiteY83" fmla="*/ 1019863 h 1906438"/>
                    <a:gd name="connsiteX84" fmla="*/ 1217593 w 1906438"/>
                    <a:gd name="connsiteY84" fmla="*/ 952237 h 1906438"/>
                    <a:gd name="connsiteX85" fmla="*/ 261044 w 1906438"/>
                    <a:gd name="connsiteY85" fmla="*/ 746082 h 1906438"/>
                    <a:gd name="connsiteX86" fmla="*/ 702797 w 1906438"/>
                    <a:gd name="connsiteY86" fmla="*/ 903496 h 1906438"/>
                    <a:gd name="connsiteX87" fmla="*/ 238995 w 1906438"/>
                    <a:gd name="connsiteY87" fmla="*/ 883621 h 1906438"/>
                    <a:gd name="connsiteX88" fmla="*/ 240916 w 1906438"/>
                    <a:gd name="connsiteY88" fmla="*/ 883061 h 1906438"/>
                    <a:gd name="connsiteX89" fmla="*/ 18311 w 1906438"/>
                    <a:gd name="connsiteY89" fmla="*/ 767256 h 1906438"/>
                    <a:gd name="connsiteX90" fmla="*/ 1639877 w 1906438"/>
                    <a:gd name="connsiteY90" fmla="*/ 745601 h 1906438"/>
                    <a:gd name="connsiteX91" fmla="*/ 1888127 w 1906438"/>
                    <a:gd name="connsiteY91" fmla="*/ 767256 h 1906438"/>
                    <a:gd name="connsiteX92" fmla="*/ 1674752 w 1906438"/>
                    <a:gd name="connsiteY92" fmla="*/ 878260 h 1906438"/>
                    <a:gd name="connsiteX93" fmla="*/ 1212410 w 1906438"/>
                    <a:gd name="connsiteY93" fmla="*/ 901574 h 1906438"/>
                    <a:gd name="connsiteX94" fmla="*/ 1833879 w 1906438"/>
                    <a:gd name="connsiteY94" fmla="*/ 588441 h 1906438"/>
                    <a:gd name="connsiteX95" fmla="*/ 1644611 w 1906438"/>
                    <a:gd name="connsiteY95" fmla="*/ 740269 h 1906438"/>
                    <a:gd name="connsiteX96" fmla="*/ 1197442 w 1906438"/>
                    <a:gd name="connsiteY96" fmla="*/ 852891 h 1906438"/>
                    <a:gd name="connsiteX97" fmla="*/ 1588083 w 1906438"/>
                    <a:gd name="connsiteY97" fmla="*/ 615415 h 1906438"/>
                    <a:gd name="connsiteX98" fmla="*/ 72559 w 1906438"/>
                    <a:gd name="connsiteY98" fmla="*/ 588441 h 1906438"/>
                    <a:gd name="connsiteX99" fmla="*/ 316677 w 1906438"/>
                    <a:gd name="connsiteY99" fmla="*/ 615231 h 1906438"/>
                    <a:gd name="connsiteX100" fmla="*/ 717396 w 1906438"/>
                    <a:gd name="connsiteY100" fmla="*/ 854706 h 1906438"/>
                    <a:gd name="connsiteX101" fmla="*/ 267824 w 1906438"/>
                    <a:gd name="connsiteY101" fmla="*/ 745079 h 1906438"/>
                    <a:gd name="connsiteX102" fmla="*/ 1745792 w 1906438"/>
                    <a:gd name="connsiteY102" fmla="*/ 423639 h 1906438"/>
                    <a:gd name="connsiteX103" fmla="*/ 1588472 w 1906438"/>
                    <a:gd name="connsiteY103" fmla="*/ 611030 h 1906438"/>
                    <a:gd name="connsiteX104" fmla="*/ 1173264 w 1906438"/>
                    <a:gd name="connsiteY104" fmla="*/ 808068 h 1906438"/>
                    <a:gd name="connsiteX105" fmla="*/ 1511590 w 1906438"/>
                    <a:gd name="connsiteY105" fmla="*/ 497547 h 1906438"/>
                    <a:gd name="connsiteX106" fmla="*/ 160646 w 1906438"/>
                    <a:gd name="connsiteY106" fmla="*/ 423639 h 1906438"/>
                    <a:gd name="connsiteX107" fmla="*/ 396511 w 1906438"/>
                    <a:gd name="connsiteY107" fmla="*/ 498071 h 1906438"/>
                    <a:gd name="connsiteX108" fmla="*/ 741234 w 1906438"/>
                    <a:gd name="connsiteY108" fmla="*/ 809698 h 1906438"/>
                    <a:gd name="connsiteX109" fmla="*/ 320326 w 1906438"/>
                    <a:gd name="connsiteY109" fmla="*/ 613840 h 1906438"/>
                    <a:gd name="connsiteX110" fmla="*/ 1627247 w 1906438"/>
                    <a:gd name="connsiteY110" fmla="*/ 279191 h 1906438"/>
                    <a:gd name="connsiteX111" fmla="*/ 1508625 w 1906438"/>
                    <a:gd name="connsiteY111" fmla="*/ 495288 h 1906438"/>
                    <a:gd name="connsiteX112" fmla="*/ 1140805 w 1906438"/>
                    <a:gd name="connsiteY112" fmla="*/ 768819 h 1906438"/>
                    <a:gd name="connsiteX113" fmla="*/ 1413206 w 1906438"/>
                    <a:gd name="connsiteY113" fmla="*/ 396686 h 1906438"/>
                    <a:gd name="connsiteX114" fmla="*/ 279191 w 1906438"/>
                    <a:gd name="connsiteY114" fmla="*/ 279191 h 1906438"/>
                    <a:gd name="connsiteX115" fmla="*/ 497270 w 1906438"/>
                    <a:gd name="connsiteY115" fmla="*/ 398902 h 1906438"/>
                    <a:gd name="connsiteX116" fmla="*/ 773395 w 1906438"/>
                    <a:gd name="connsiteY116" fmla="*/ 770208 h 1906438"/>
                    <a:gd name="connsiteX117" fmla="*/ 397811 w 1906438"/>
                    <a:gd name="connsiteY117" fmla="*/ 495282 h 1906438"/>
                    <a:gd name="connsiteX118" fmla="*/ 1482799 w 1906438"/>
                    <a:gd name="connsiteY118" fmla="*/ 160646 h 1906438"/>
                    <a:gd name="connsiteX119" fmla="*/ 1408132 w 1906438"/>
                    <a:gd name="connsiteY119" fmla="*/ 397257 h 1906438"/>
                    <a:gd name="connsiteX120" fmla="*/ 1101316 w 1906438"/>
                    <a:gd name="connsiteY120" fmla="*/ 736659 h 1906438"/>
                    <a:gd name="connsiteX121" fmla="*/ 1296612 w 1906438"/>
                    <a:gd name="connsiteY121" fmla="*/ 316956 h 1906438"/>
                    <a:gd name="connsiteX122" fmla="*/ 423639 w 1906438"/>
                    <a:gd name="connsiteY122" fmla="*/ 160646 h 1906438"/>
                    <a:gd name="connsiteX123" fmla="*/ 615026 w 1906438"/>
                    <a:gd name="connsiteY123" fmla="*/ 321321 h 1906438"/>
                    <a:gd name="connsiteX124" fmla="*/ 812643 w 1906438"/>
                    <a:gd name="connsiteY124" fmla="*/ 737749 h 1906438"/>
                    <a:gd name="connsiteX125" fmla="*/ 497350 w 1906438"/>
                    <a:gd name="connsiteY125" fmla="*/ 394223 h 1906438"/>
                    <a:gd name="connsiteX126" fmla="*/ 1317997 w 1906438"/>
                    <a:gd name="connsiteY126" fmla="*/ 72559 h 1906438"/>
                    <a:gd name="connsiteX127" fmla="*/ 1290793 w 1906438"/>
                    <a:gd name="connsiteY127" fmla="*/ 320450 h 1906438"/>
                    <a:gd name="connsiteX128" fmla="*/ 1056307 w 1906438"/>
                    <a:gd name="connsiteY128" fmla="*/ 712820 h 1906438"/>
                    <a:gd name="connsiteX129" fmla="*/ 1166330 w 1906438"/>
                    <a:gd name="connsiteY129" fmla="*/ 261628 h 1906438"/>
                    <a:gd name="connsiteX130" fmla="*/ 588441 w 1906438"/>
                    <a:gd name="connsiteY130" fmla="*/ 72559 h 1906438"/>
                    <a:gd name="connsiteX131" fmla="*/ 745258 w 1906438"/>
                    <a:gd name="connsiteY131" fmla="*/ 268047 h 1906438"/>
                    <a:gd name="connsiteX132" fmla="*/ 857466 w 1906438"/>
                    <a:gd name="connsiteY132" fmla="*/ 713571 h 1906438"/>
                    <a:gd name="connsiteX133" fmla="*/ 615020 w 1906438"/>
                    <a:gd name="connsiteY133" fmla="*/ 314754 h 1906438"/>
                    <a:gd name="connsiteX134" fmla="*/ 1139182 w 1906438"/>
                    <a:gd name="connsiteY134" fmla="*/ 18311 h 1906438"/>
                    <a:gd name="connsiteX135" fmla="*/ 1160936 w 1906438"/>
                    <a:gd name="connsiteY135" fmla="*/ 267683 h 1906438"/>
                    <a:gd name="connsiteX136" fmla="*/ 1007517 w 1906438"/>
                    <a:gd name="connsiteY136" fmla="*/ 698222 h 1906438"/>
                    <a:gd name="connsiteX137" fmla="*/ 1027450 w 1906438"/>
                    <a:gd name="connsiteY137" fmla="*/ 233088 h 1906438"/>
                    <a:gd name="connsiteX138" fmla="*/ 767256 w 1906438"/>
                    <a:gd name="connsiteY138" fmla="*/ 18311 h 1906438"/>
                    <a:gd name="connsiteX139" fmla="*/ 883061 w 1906438"/>
                    <a:gd name="connsiteY139" fmla="*/ 240916 h 1906438"/>
                    <a:gd name="connsiteX140" fmla="*/ 883068 w 1906438"/>
                    <a:gd name="connsiteY140" fmla="*/ 240892 h 1906438"/>
                    <a:gd name="connsiteX141" fmla="*/ 906149 w 1906438"/>
                    <a:gd name="connsiteY141" fmla="*/ 698604 h 1906438"/>
                    <a:gd name="connsiteX142" fmla="*/ 746161 w 1906438"/>
                    <a:gd name="connsiteY142" fmla="*/ 260134 h 1906438"/>
                    <a:gd name="connsiteX143" fmla="*/ 953219 w 1906438"/>
                    <a:gd name="connsiteY143" fmla="*/ 0 h 1906438"/>
                    <a:gd name="connsiteX144" fmla="*/ 1023350 w 1906438"/>
                    <a:gd name="connsiteY144" fmla="*/ 240824 h 1906438"/>
                    <a:gd name="connsiteX145" fmla="*/ 956812 w 1906438"/>
                    <a:gd name="connsiteY145" fmla="*/ 693421 h 1906438"/>
                    <a:gd name="connsiteX146" fmla="*/ 885499 w 1906438"/>
                    <a:gd name="connsiteY146" fmla="*/ 232545 h 1906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</a:cxnLst>
                  <a:rect l="l" t="t" r="r" b="b"/>
                  <a:pathLst>
                    <a:path w="1906438" h="1906438">
                      <a:moveTo>
                        <a:pt x="958777" y="1213017"/>
                      </a:moveTo>
                      <a:lnTo>
                        <a:pt x="1031087" y="1680343"/>
                      </a:lnTo>
                      <a:lnTo>
                        <a:pt x="1023377" y="1665522"/>
                      </a:lnTo>
                      <a:lnTo>
                        <a:pt x="953219" y="1906438"/>
                      </a:lnTo>
                      <a:lnTo>
                        <a:pt x="889168" y="1686494"/>
                      </a:lnTo>
                      <a:close/>
                      <a:moveTo>
                        <a:pt x="908071" y="1208217"/>
                      </a:moveTo>
                      <a:lnTo>
                        <a:pt x="887780" y="1681726"/>
                      </a:lnTo>
                      <a:lnTo>
                        <a:pt x="883061" y="1665522"/>
                      </a:lnTo>
                      <a:lnTo>
                        <a:pt x="767256" y="1888127"/>
                      </a:lnTo>
                      <a:lnTo>
                        <a:pt x="747302" y="1659383"/>
                      </a:lnTo>
                      <a:close/>
                      <a:moveTo>
                        <a:pt x="1009440" y="1207835"/>
                      </a:moveTo>
                      <a:lnTo>
                        <a:pt x="1171012" y="1650648"/>
                      </a:lnTo>
                      <a:lnTo>
                        <a:pt x="1160988" y="1638152"/>
                      </a:lnTo>
                      <a:lnTo>
                        <a:pt x="1139182" y="1888127"/>
                      </a:lnTo>
                      <a:lnTo>
                        <a:pt x="1033500" y="1684981"/>
                      </a:lnTo>
                      <a:close/>
                      <a:moveTo>
                        <a:pt x="859281" y="1193618"/>
                      </a:moveTo>
                      <a:lnTo>
                        <a:pt x="746882" y="1654560"/>
                      </a:lnTo>
                      <a:lnTo>
                        <a:pt x="745450" y="1638152"/>
                      </a:lnTo>
                      <a:lnTo>
                        <a:pt x="588441" y="1833879"/>
                      </a:lnTo>
                      <a:lnTo>
                        <a:pt x="613587" y="1604743"/>
                      </a:lnTo>
                      <a:close/>
                      <a:moveTo>
                        <a:pt x="1058122" y="1192867"/>
                      </a:moveTo>
                      <a:lnTo>
                        <a:pt x="1301959" y="1593971"/>
                      </a:lnTo>
                      <a:lnTo>
                        <a:pt x="1290625" y="1584456"/>
                      </a:lnTo>
                      <a:lnTo>
                        <a:pt x="1317997" y="1833879"/>
                      </a:lnTo>
                      <a:lnTo>
                        <a:pt x="1174518" y="1655018"/>
                      </a:lnTo>
                      <a:close/>
                      <a:moveTo>
                        <a:pt x="814273" y="1169779"/>
                      </a:moveTo>
                      <a:lnTo>
                        <a:pt x="614115" y="1599929"/>
                      </a:lnTo>
                      <a:lnTo>
                        <a:pt x="615813" y="1584456"/>
                      </a:lnTo>
                      <a:lnTo>
                        <a:pt x="423639" y="1745792"/>
                      </a:lnTo>
                      <a:lnTo>
                        <a:pt x="493400" y="1524732"/>
                      </a:lnTo>
                      <a:close/>
                      <a:moveTo>
                        <a:pt x="1102946" y="1168689"/>
                      </a:moveTo>
                      <a:lnTo>
                        <a:pt x="1418795" y="1512821"/>
                      </a:lnTo>
                      <a:lnTo>
                        <a:pt x="1407286" y="1506503"/>
                      </a:lnTo>
                      <a:lnTo>
                        <a:pt x="1482799" y="1745792"/>
                      </a:lnTo>
                      <a:lnTo>
                        <a:pt x="1306622" y="1597886"/>
                      </a:lnTo>
                      <a:close/>
                      <a:moveTo>
                        <a:pt x="774783" y="1137619"/>
                      </a:moveTo>
                      <a:lnTo>
                        <a:pt x="494902" y="1519973"/>
                      </a:lnTo>
                      <a:lnTo>
                        <a:pt x="499152" y="1506503"/>
                      </a:lnTo>
                      <a:lnTo>
                        <a:pt x="279191" y="1627247"/>
                      </a:lnTo>
                      <a:lnTo>
                        <a:pt x="391502" y="1422649"/>
                      </a:lnTo>
                      <a:close/>
                      <a:moveTo>
                        <a:pt x="1142194" y="1136230"/>
                      </a:moveTo>
                      <a:lnTo>
                        <a:pt x="1517029" y="1410608"/>
                      </a:lnTo>
                      <a:lnTo>
                        <a:pt x="1506503" y="1407286"/>
                      </a:lnTo>
                      <a:lnTo>
                        <a:pt x="1627247" y="1627247"/>
                      </a:lnTo>
                      <a:lnTo>
                        <a:pt x="1424631" y="1516024"/>
                      </a:lnTo>
                      <a:close/>
                      <a:moveTo>
                        <a:pt x="742324" y="1098371"/>
                      </a:moveTo>
                      <a:lnTo>
                        <a:pt x="394034" y="1418037"/>
                      </a:lnTo>
                      <a:lnTo>
                        <a:pt x="399935" y="1407286"/>
                      </a:lnTo>
                      <a:lnTo>
                        <a:pt x="160646" y="1482799"/>
                      </a:lnTo>
                      <a:lnTo>
                        <a:pt x="311907" y="1302626"/>
                      </a:lnTo>
                      <a:close/>
                      <a:moveTo>
                        <a:pt x="1174354" y="1096741"/>
                      </a:moveTo>
                      <a:lnTo>
                        <a:pt x="1593049" y="1291568"/>
                      </a:lnTo>
                      <a:lnTo>
                        <a:pt x="1584456" y="1290625"/>
                      </a:lnTo>
                      <a:lnTo>
                        <a:pt x="1745792" y="1482799"/>
                      </a:lnTo>
                      <a:lnTo>
                        <a:pt x="1523985" y="1412803"/>
                      </a:lnTo>
                      <a:close/>
                      <a:moveTo>
                        <a:pt x="718147" y="1053547"/>
                      </a:moveTo>
                      <a:lnTo>
                        <a:pt x="315543" y="1298295"/>
                      </a:lnTo>
                      <a:lnTo>
                        <a:pt x="321982" y="1290625"/>
                      </a:lnTo>
                      <a:lnTo>
                        <a:pt x="72559" y="1317997"/>
                      </a:lnTo>
                      <a:lnTo>
                        <a:pt x="257640" y="1169529"/>
                      </a:lnTo>
                      <a:close/>
                      <a:moveTo>
                        <a:pt x="1198193" y="1051732"/>
                      </a:moveTo>
                      <a:lnTo>
                        <a:pt x="1644112" y="1160468"/>
                      </a:lnTo>
                      <a:lnTo>
                        <a:pt x="1638152" y="1160988"/>
                      </a:lnTo>
                      <a:lnTo>
                        <a:pt x="1833879" y="1317997"/>
                      </a:lnTo>
                      <a:lnTo>
                        <a:pt x="1600970" y="1292437"/>
                      </a:lnTo>
                      <a:close/>
                      <a:moveTo>
                        <a:pt x="703179" y="1004864"/>
                      </a:moveTo>
                      <a:lnTo>
                        <a:pt x="262435" y="1165682"/>
                      </a:lnTo>
                      <a:lnTo>
                        <a:pt x="268286" y="1160988"/>
                      </a:lnTo>
                      <a:lnTo>
                        <a:pt x="18311" y="1139182"/>
                      </a:lnTo>
                      <a:lnTo>
                        <a:pt x="230705" y="1028690"/>
                      </a:lnTo>
                      <a:close/>
                      <a:moveTo>
                        <a:pt x="1212792" y="1002942"/>
                      </a:moveTo>
                      <a:lnTo>
                        <a:pt x="1668618" y="1022476"/>
                      </a:lnTo>
                      <a:lnTo>
                        <a:pt x="1665522" y="1023377"/>
                      </a:lnTo>
                      <a:lnTo>
                        <a:pt x="1888127" y="1139182"/>
                      </a:lnTo>
                      <a:lnTo>
                        <a:pt x="1652745" y="1159715"/>
                      </a:lnTo>
                      <a:close/>
                      <a:moveTo>
                        <a:pt x="231919" y="885681"/>
                      </a:moveTo>
                      <a:lnTo>
                        <a:pt x="697996" y="954201"/>
                      </a:lnTo>
                      <a:lnTo>
                        <a:pt x="236676" y="1025583"/>
                      </a:lnTo>
                      <a:lnTo>
                        <a:pt x="240916" y="1023377"/>
                      </a:lnTo>
                      <a:lnTo>
                        <a:pt x="0" y="953219"/>
                      </a:lnTo>
                      <a:close/>
                      <a:moveTo>
                        <a:pt x="1665889" y="882870"/>
                      </a:moveTo>
                      <a:lnTo>
                        <a:pt x="1665522" y="883061"/>
                      </a:lnTo>
                      <a:lnTo>
                        <a:pt x="1906438" y="953219"/>
                      </a:lnTo>
                      <a:lnTo>
                        <a:pt x="1677589" y="1019863"/>
                      </a:lnTo>
                      <a:lnTo>
                        <a:pt x="1217593" y="952237"/>
                      </a:lnTo>
                      <a:close/>
                      <a:moveTo>
                        <a:pt x="261044" y="746082"/>
                      </a:moveTo>
                      <a:lnTo>
                        <a:pt x="702797" y="903496"/>
                      </a:lnTo>
                      <a:lnTo>
                        <a:pt x="238995" y="883621"/>
                      </a:lnTo>
                      <a:lnTo>
                        <a:pt x="240916" y="883061"/>
                      </a:lnTo>
                      <a:lnTo>
                        <a:pt x="18311" y="767256"/>
                      </a:lnTo>
                      <a:close/>
                      <a:moveTo>
                        <a:pt x="1639877" y="745601"/>
                      </a:moveTo>
                      <a:lnTo>
                        <a:pt x="1888127" y="767256"/>
                      </a:lnTo>
                      <a:lnTo>
                        <a:pt x="1674752" y="878260"/>
                      </a:lnTo>
                      <a:lnTo>
                        <a:pt x="1212410" y="901574"/>
                      </a:lnTo>
                      <a:close/>
                      <a:moveTo>
                        <a:pt x="1833879" y="588441"/>
                      </a:moveTo>
                      <a:lnTo>
                        <a:pt x="1644611" y="740269"/>
                      </a:lnTo>
                      <a:lnTo>
                        <a:pt x="1197442" y="852891"/>
                      </a:lnTo>
                      <a:lnTo>
                        <a:pt x="1588083" y="615415"/>
                      </a:lnTo>
                      <a:close/>
                      <a:moveTo>
                        <a:pt x="72559" y="588441"/>
                      </a:moveTo>
                      <a:lnTo>
                        <a:pt x="316677" y="615231"/>
                      </a:lnTo>
                      <a:lnTo>
                        <a:pt x="717396" y="854706"/>
                      </a:lnTo>
                      <a:lnTo>
                        <a:pt x="267824" y="745079"/>
                      </a:lnTo>
                      <a:close/>
                      <a:moveTo>
                        <a:pt x="1745792" y="423639"/>
                      </a:moveTo>
                      <a:lnTo>
                        <a:pt x="1588472" y="611030"/>
                      </a:lnTo>
                      <a:lnTo>
                        <a:pt x="1173264" y="808068"/>
                      </a:lnTo>
                      <a:lnTo>
                        <a:pt x="1511590" y="497547"/>
                      </a:lnTo>
                      <a:close/>
                      <a:moveTo>
                        <a:pt x="160646" y="423639"/>
                      </a:moveTo>
                      <a:lnTo>
                        <a:pt x="396511" y="498071"/>
                      </a:lnTo>
                      <a:lnTo>
                        <a:pt x="741234" y="809698"/>
                      </a:lnTo>
                      <a:lnTo>
                        <a:pt x="320326" y="613840"/>
                      </a:lnTo>
                      <a:close/>
                      <a:moveTo>
                        <a:pt x="1627247" y="279191"/>
                      </a:moveTo>
                      <a:lnTo>
                        <a:pt x="1508625" y="495288"/>
                      </a:lnTo>
                      <a:lnTo>
                        <a:pt x="1140805" y="768819"/>
                      </a:lnTo>
                      <a:lnTo>
                        <a:pt x="1413206" y="396686"/>
                      </a:lnTo>
                      <a:close/>
                      <a:moveTo>
                        <a:pt x="279191" y="279191"/>
                      </a:moveTo>
                      <a:lnTo>
                        <a:pt x="497270" y="398902"/>
                      </a:lnTo>
                      <a:lnTo>
                        <a:pt x="773395" y="770208"/>
                      </a:lnTo>
                      <a:lnTo>
                        <a:pt x="397811" y="495282"/>
                      </a:lnTo>
                      <a:close/>
                      <a:moveTo>
                        <a:pt x="1482799" y="160646"/>
                      </a:moveTo>
                      <a:lnTo>
                        <a:pt x="1408132" y="397257"/>
                      </a:lnTo>
                      <a:lnTo>
                        <a:pt x="1101316" y="736659"/>
                      </a:lnTo>
                      <a:lnTo>
                        <a:pt x="1296612" y="316956"/>
                      </a:lnTo>
                      <a:close/>
                      <a:moveTo>
                        <a:pt x="423639" y="160646"/>
                      </a:moveTo>
                      <a:lnTo>
                        <a:pt x="615026" y="321321"/>
                      </a:lnTo>
                      <a:lnTo>
                        <a:pt x="812643" y="737749"/>
                      </a:lnTo>
                      <a:lnTo>
                        <a:pt x="497350" y="394223"/>
                      </a:lnTo>
                      <a:close/>
                      <a:moveTo>
                        <a:pt x="1317997" y="72559"/>
                      </a:moveTo>
                      <a:lnTo>
                        <a:pt x="1290793" y="320450"/>
                      </a:lnTo>
                      <a:lnTo>
                        <a:pt x="1056307" y="712820"/>
                      </a:lnTo>
                      <a:lnTo>
                        <a:pt x="1166330" y="261628"/>
                      </a:lnTo>
                      <a:close/>
                      <a:moveTo>
                        <a:pt x="588441" y="72559"/>
                      </a:moveTo>
                      <a:lnTo>
                        <a:pt x="745258" y="268047"/>
                      </a:lnTo>
                      <a:lnTo>
                        <a:pt x="857466" y="713571"/>
                      </a:lnTo>
                      <a:lnTo>
                        <a:pt x="615020" y="314754"/>
                      </a:lnTo>
                      <a:close/>
                      <a:moveTo>
                        <a:pt x="1139182" y="18311"/>
                      </a:moveTo>
                      <a:lnTo>
                        <a:pt x="1160936" y="267683"/>
                      </a:lnTo>
                      <a:lnTo>
                        <a:pt x="1007517" y="698222"/>
                      </a:lnTo>
                      <a:lnTo>
                        <a:pt x="1027450" y="233088"/>
                      </a:lnTo>
                      <a:close/>
                      <a:moveTo>
                        <a:pt x="767256" y="18311"/>
                      </a:moveTo>
                      <a:lnTo>
                        <a:pt x="883061" y="240916"/>
                      </a:lnTo>
                      <a:lnTo>
                        <a:pt x="883068" y="240892"/>
                      </a:lnTo>
                      <a:lnTo>
                        <a:pt x="906149" y="698604"/>
                      </a:lnTo>
                      <a:lnTo>
                        <a:pt x="746161" y="260134"/>
                      </a:lnTo>
                      <a:close/>
                      <a:moveTo>
                        <a:pt x="953219" y="0"/>
                      </a:moveTo>
                      <a:lnTo>
                        <a:pt x="1023350" y="240824"/>
                      </a:lnTo>
                      <a:lnTo>
                        <a:pt x="956812" y="693421"/>
                      </a:lnTo>
                      <a:lnTo>
                        <a:pt x="885499" y="232545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ln>
                      <a:solidFill>
                        <a:sysClr val="windowText" lastClr="000000"/>
                      </a:solidFill>
                    </a:ln>
                  </a:endParaRPr>
                </a:p>
              </p:txBody>
            </p:sp>
            <p:grpSp>
              <p:nvGrpSpPr>
                <p:cNvPr id="184" name="グループ化 183">
                  <a:extLst>
                    <a:ext uri="{FF2B5EF4-FFF2-40B4-BE49-F238E27FC236}">
                      <a16:creationId xmlns:a16="http://schemas.microsoft.com/office/drawing/2014/main" id="{1ADEA676-283B-4382-A6D0-08970A49E118}"/>
                    </a:ext>
                  </a:extLst>
                </p:cNvPr>
                <p:cNvGrpSpPr/>
                <p:nvPr/>
              </p:nvGrpSpPr>
              <p:grpSpPr>
                <a:xfrm>
                  <a:off x="6222020" y="3511903"/>
                  <a:ext cx="578132" cy="578132"/>
                  <a:chOff x="4449849" y="4438649"/>
                  <a:chExt cx="731970" cy="731970"/>
                </a:xfrm>
                <a:grpFill/>
              </p:grpSpPr>
              <p:sp>
                <p:nvSpPr>
                  <p:cNvPr id="185" name="星: 32 pt 184">
                    <a:extLst>
                      <a:ext uri="{FF2B5EF4-FFF2-40B4-BE49-F238E27FC236}">
                        <a16:creationId xmlns:a16="http://schemas.microsoft.com/office/drawing/2014/main" id="{F52E4A7F-A6BC-4630-9675-370C595D5C75}"/>
                      </a:ext>
                    </a:extLst>
                  </p:cNvPr>
                  <p:cNvSpPr/>
                  <p:nvPr/>
                </p:nvSpPr>
                <p:spPr>
                  <a:xfrm>
                    <a:off x="4449849" y="4438649"/>
                    <a:ext cx="731970" cy="731970"/>
                  </a:xfrm>
                  <a:prstGeom prst="star32">
                    <a:avLst>
                      <a:gd name="adj" fmla="val 36397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>
                        <a:solidFill>
                          <a:sysClr val="windowText" lastClr="000000"/>
                        </a:solidFill>
                      </a:ln>
                    </a:endParaRPr>
                  </a:p>
                </p:txBody>
              </p:sp>
              <p:sp>
                <p:nvSpPr>
                  <p:cNvPr id="186" name="星: 32 pt 185">
                    <a:extLst>
                      <a:ext uri="{FF2B5EF4-FFF2-40B4-BE49-F238E27FC236}">
                        <a16:creationId xmlns:a16="http://schemas.microsoft.com/office/drawing/2014/main" id="{CB99C2D5-8EF3-4B37-8635-CC79BA604B99}"/>
                      </a:ext>
                    </a:extLst>
                  </p:cNvPr>
                  <p:cNvSpPr/>
                  <p:nvPr/>
                </p:nvSpPr>
                <p:spPr>
                  <a:xfrm rot="310407">
                    <a:off x="4563380" y="4552180"/>
                    <a:ext cx="504908" cy="504908"/>
                  </a:xfrm>
                  <a:prstGeom prst="star32">
                    <a:avLst>
                      <a:gd name="adj" fmla="val 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>
                        <a:solidFill>
                          <a:sysClr val="windowText" lastClr="000000"/>
                        </a:solidFill>
                      </a:ln>
                    </a:endParaRPr>
                  </a:p>
                </p:txBody>
              </p:sp>
            </p:grpSp>
          </p:grpSp>
        </p:grpSp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B6F6C138-1015-43B0-91B4-90159BA9527A}"/>
                </a:ext>
              </a:extLst>
            </p:cNvPr>
            <p:cNvGrpSpPr/>
            <p:nvPr/>
          </p:nvGrpSpPr>
          <p:grpSpPr>
            <a:xfrm>
              <a:off x="5044746" y="3213666"/>
              <a:ext cx="3057995" cy="2884788"/>
              <a:chOff x="5044746" y="3213666"/>
              <a:chExt cx="3057995" cy="2884788"/>
            </a:xfrm>
          </p:grpSpPr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A4DE2E95-AC49-4498-8832-4602BDAEB26B}"/>
                  </a:ext>
                </a:extLst>
              </p:cNvPr>
              <p:cNvGrpSpPr/>
              <p:nvPr/>
            </p:nvGrpSpPr>
            <p:grpSpPr>
              <a:xfrm>
                <a:off x="5044746" y="3213666"/>
                <a:ext cx="3057995" cy="2884788"/>
                <a:chOff x="5044746" y="3213666"/>
                <a:chExt cx="3057995" cy="2884788"/>
              </a:xfrm>
            </p:grpSpPr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A70455EB-3B4B-40F7-AEF2-1611E9796152}"/>
                    </a:ext>
                  </a:extLst>
                </p:cNvPr>
                <p:cNvSpPr/>
                <p:nvPr/>
              </p:nvSpPr>
              <p:spPr>
                <a:xfrm rot="2700000">
                  <a:off x="5163339" y="3837482"/>
                  <a:ext cx="1538459" cy="290828"/>
                </a:xfrm>
                <a:custGeom>
                  <a:avLst/>
                  <a:gdLst>
                    <a:gd name="connsiteX0" fmla="*/ 627596 w 1255192"/>
                    <a:gd name="connsiteY0" fmla="*/ 0 h 330200"/>
                    <a:gd name="connsiteX1" fmla="*/ 1241831 w 1255192"/>
                    <a:gd name="connsiteY1" fmla="*/ 149314 h 330200"/>
                    <a:gd name="connsiteX2" fmla="*/ 1255192 w 1255192"/>
                    <a:gd name="connsiteY2" fmla="*/ 165100 h 330200"/>
                    <a:gd name="connsiteX3" fmla="*/ 1241831 w 1255192"/>
                    <a:gd name="connsiteY3" fmla="*/ 180886 h 330200"/>
                    <a:gd name="connsiteX4" fmla="*/ 627596 w 1255192"/>
                    <a:gd name="connsiteY4" fmla="*/ 330200 h 330200"/>
                    <a:gd name="connsiteX5" fmla="*/ 13361 w 1255192"/>
                    <a:gd name="connsiteY5" fmla="*/ 180886 h 330200"/>
                    <a:gd name="connsiteX6" fmla="*/ 0 w 1255192"/>
                    <a:gd name="connsiteY6" fmla="*/ 165100 h 330200"/>
                    <a:gd name="connsiteX7" fmla="*/ 13361 w 1255192"/>
                    <a:gd name="connsiteY7" fmla="*/ 149314 h 330200"/>
                    <a:gd name="connsiteX8" fmla="*/ 627596 w 1255192"/>
                    <a:gd name="connsiteY8" fmla="*/ 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55192" h="330200">
                      <a:moveTo>
                        <a:pt x="627596" y="0"/>
                      </a:moveTo>
                      <a:cubicBezTo>
                        <a:pt x="903720" y="0"/>
                        <a:pt x="1140632" y="61569"/>
                        <a:pt x="1241831" y="149314"/>
                      </a:cubicBezTo>
                      <a:lnTo>
                        <a:pt x="1255192" y="165100"/>
                      </a:lnTo>
                      <a:lnTo>
                        <a:pt x="1241831" y="180886"/>
                      </a:lnTo>
                      <a:cubicBezTo>
                        <a:pt x="1140632" y="268632"/>
                        <a:pt x="903720" y="330200"/>
                        <a:pt x="627596" y="330200"/>
                      </a:cubicBezTo>
                      <a:cubicBezTo>
                        <a:pt x="351472" y="330200"/>
                        <a:pt x="114560" y="268632"/>
                        <a:pt x="13361" y="180886"/>
                      </a:cubicBezTo>
                      <a:lnTo>
                        <a:pt x="0" y="165100"/>
                      </a:lnTo>
                      <a:lnTo>
                        <a:pt x="13361" y="149314"/>
                      </a:lnTo>
                      <a:cubicBezTo>
                        <a:pt x="114560" y="61569"/>
                        <a:pt x="351472" y="0"/>
                        <a:pt x="627596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台形 170">
                  <a:extLst>
                    <a:ext uri="{FF2B5EF4-FFF2-40B4-BE49-F238E27FC236}">
                      <a16:creationId xmlns:a16="http://schemas.microsoft.com/office/drawing/2014/main" id="{986620F5-E796-4944-932E-91620D3C6137}"/>
                    </a:ext>
                  </a:extLst>
                </p:cNvPr>
                <p:cNvSpPr/>
                <p:nvPr/>
              </p:nvSpPr>
              <p:spPr>
                <a:xfrm>
                  <a:off x="6468312" y="4030802"/>
                  <a:ext cx="122987" cy="2067652"/>
                </a:xfrm>
                <a:prstGeom prst="trapezoid">
                  <a:avLst>
                    <a:gd name="adj" fmla="val 13474"/>
                  </a:avLst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19DEEB53-D1A4-45DD-AEF3-956C2FAC8F2C}"/>
                    </a:ext>
                  </a:extLst>
                </p:cNvPr>
                <p:cNvSpPr/>
                <p:nvPr/>
              </p:nvSpPr>
              <p:spPr>
                <a:xfrm rot="18900000" flipH="1">
                  <a:off x="6357818" y="3837482"/>
                  <a:ext cx="1538459" cy="290828"/>
                </a:xfrm>
                <a:custGeom>
                  <a:avLst/>
                  <a:gdLst>
                    <a:gd name="connsiteX0" fmla="*/ 627596 w 1255192"/>
                    <a:gd name="connsiteY0" fmla="*/ 0 h 330200"/>
                    <a:gd name="connsiteX1" fmla="*/ 1241831 w 1255192"/>
                    <a:gd name="connsiteY1" fmla="*/ 149314 h 330200"/>
                    <a:gd name="connsiteX2" fmla="*/ 1255192 w 1255192"/>
                    <a:gd name="connsiteY2" fmla="*/ 165100 h 330200"/>
                    <a:gd name="connsiteX3" fmla="*/ 1241831 w 1255192"/>
                    <a:gd name="connsiteY3" fmla="*/ 180886 h 330200"/>
                    <a:gd name="connsiteX4" fmla="*/ 627596 w 1255192"/>
                    <a:gd name="connsiteY4" fmla="*/ 330200 h 330200"/>
                    <a:gd name="connsiteX5" fmla="*/ 13361 w 1255192"/>
                    <a:gd name="connsiteY5" fmla="*/ 180886 h 330200"/>
                    <a:gd name="connsiteX6" fmla="*/ 0 w 1255192"/>
                    <a:gd name="connsiteY6" fmla="*/ 165100 h 330200"/>
                    <a:gd name="connsiteX7" fmla="*/ 13361 w 1255192"/>
                    <a:gd name="connsiteY7" fmla="*/ 149314 h 330200"/>
                    <a:gd name="connsiteX8" fmla="*/ 627596 w 1255192"/>
                    <a:gd name="connsiteY8" fmla="*/ 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55192" h="330200">
                      <a:moveTo>
                        <a:pt x="627596" y="0"/>
                      </a:moveTo>
                      <a:cubicBezTo>
                        <a:pt x="903720" y="0"/>
                        <a:pt x="1140632" y="61569"/>
                        <a:pt x="1241831" y="149314"/>
                      </a:cubicBezTo>
                      <a:lnTo>
                        <a:pt x="1255192" y="165100"/>
                      </a:lnTo>
                      <a:lnTo>
                        <a:pt x="1241831" y="180886"/>
                      </a:lnTo>
                      <a:cubicBezTo>
                        <a:pt x="1140632" y="268632"/>
                        <a:pt x="903720" y="330200"/>
                        <a:pt x="627596" y="330200"/>
                      </a:cubicBezTo>
                      <a:cubicBezTo>
                        <a:pt x="351472" y="330200"/>
                        <a:pt x="114560" y="268632"/>
                        <a:pt x="13361" y="180886"/>
                      </a:cubicBezTo>
                      <a:lnTo>
                        <a:pt x="0" y="165100"/>
                      </a:lnTo>
                      <a:lnTo>
                        <a:pt x="13361" y="149314"/>
                      </a:lnTo>
                      <a:cubicBezTo>
                        <a:pt x="114560" y="61569"/>
                        <a:pt x="351472" y="0"/>
                        <a:pt x="627596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341EE870-BB3E-4078-A9EA-BF1FAB65BD53}"/>
                    </a:ext>
                  </a:extLst>
                </p:cNvPr>
                <p:cNvSpPr/>
                <p:nvPr/>
              </p:nvSpPr>
              <p:spPr>
                <a:xfrm rot="1800000">
                  <a:off x="5044748" y="4114062"/>
                  <a:ext cx="1538459" cy="290828"/>
                </a:xfrm>
                <a:custGeom>
                  <a:avLst/>
                  <a:gdLst>
                    <a:gd name="connsiteX0" fmla="*/ 627596 w 1255192"/>
                    <a:gd name="connsiteY0" fmla="*/ 0 h 330200"/>
                    <a:gd name="connsiteX1" fmla="*/ 1241831 w 1255192"/>
                    <a:gd name="connsiteY1" fmla="*/ 149314 h 330200"/>
                    <a:gd name="connsiteX2" fmla="*/ 1255192 w 1255192"/>
                    <a:gd name="connsiteY2" fmla="*/ 165100 h 330200"/>
                    <a:gd name="connsiteX3" fmla="*/ 1241831 w 1255192"/>
                    <a:gd name="connsiteY3" fmla="*/ 180886 h 330200"/>
                    <a:gd name="connsiteX4" fmla="*/ 627596 w 1255192"/>
                    <a:gd name="connsiteY4" fmla="*/ 330200 h 330200"/>
                    <a:gd name="connsiteX5" fmla="*/ 13361 w 1255192"/>
                    <a:gd name="connsiteY5" fmla="*/ 180886 h 330200"/>
                    <a:gd name="connsiteX6" fmla="*/ 0 w 1255192"/>
                    <a:gd name="connsiteY6" fmla="*/ 165100 h 330200"/>
                    <a:gd name="connsiteX7" fmla="*/ 13361 w 1255192"/>
                    <a:gd name="connsiteY7" fmla="*/ 149314 h 330200"/>
                    <a:gd name="connsiteX8" fmla="*/ 627596 w 1255192"/>
                    <a:gd name="connsiteY8" fmla="*/ 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55192" h="330200">
                      <a:moveTo>
                        <a:pt x="627596" y="0"/>
                      </a:moveTo>
                      <a:cubicBezTo>
                        <a:pt x="903720" y="0"/>
                        <a:pt x="1140632" y="61569"/>
                        <a:pt x="1241831" y="149314"/>
                      </a:cubicBezTo>
                      <a:lnTo>
                        <a:pt x="1255192" y="165100"/>
                      </a:lnTo>
                      <a:lnTo>
                        <a:pt x="1241831" y="180886"/>
                      </a:lnTo>
                      <a:cubicBezTo>
                        <a:pt x="1140632" y="268632"/>
                        <a:pt x="903720" y="330200"/>
                        <a:pt x="627596" y="330200"/>
                      </a:cubicBezTo>
                      <a:cubicBezTo>
                        <a:pt x="351472" y="330200"/>
                        <a:pt x="114560" y="268632"/>
                        <a:pt x="13361" y="180886"/>
                      </a:cubicBezTo>
                      <a:lnTo>
                        <a:pt x="0" y="165100"/>
                      </a:lnTo>
                      <a:lnTo>
                        <a:pt x="13361" y="149314"/>
                      </a:lnTo>
                      <a:cubicBezTo>
                        <a:pt x="114560" y="61569"/>
                        <a:pt x="351472" y="0"/>
                        <a:pt x="627596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7D8EF0D9-EE33-4E78-87EF-82B177587DBE}"/>
                    </a:ext>
                  </a:extLst>
                </p:cNvPr>
                <p:cNvSpPr/>
                <p:nvPr/>
              </p:nvSpPr>
              <p:spPr>
                <a:xfrm rot="19800000" flipH="1">
                  <a:off x="6493060" y="4114062"/>
                  <a:ext cx="1538459" cy="290828"/>
                </a:xfrm>
                <a:custGeom>
                  <a:avLst/>
                  <a:gdLst>
                    <a:gd name="connsiteX0" fmla="*/ 627596 w 1255192"/>
                    <a:gd name="connsiteY0" fmla="*/ 0 h 330200"/>
                    <a:gd name="connsiteX1" fmla="*/ 1241831 w 1255192"/>
                    <a:gd name="connsiteY1" fmla="*/ 149314 h 330200"/>
                    <a:gd name="connsiteX2" fmla="*/ 1255192 w 1255192"/>
                    <a:gd name="connsiteY2" fmla="*/ 165100 h 330200"/>
                    <a:gd name="connsiteX3" fmla="*/ 1241831 w 1255192"/>
                    <a:gd name="connsiteY3" fmla="*/ 180886 h 330200"/>
                    <a:gd name="connsiteX4" fmla="*/ 627596 w 1255192"/>
                    <a:gd name="connsiteY4" fmla="*/ 330200 h 330200"/>
                    <a:gd name="connsiteX5" fmla="*/ 13361 w 1255192"/>
                    <a:gd name="connsiteY5" fmla="*/ 180886 h 330200"/>
                    <a:gd name="connsiteX6" fmla="*/ 0 w 1255192"/>
                    <a:gd name="connsiteY6" fmla="*/ 165100 h 330200"/>
                    <a:gd name="connsiteX7" fmla="*/ 13361 w 1255192"/>
                    <a:gd name="connsiteY7" fmla="*/ 149314 h 330200"/>
                    <a:gd name="connsiteX8" fmla="*/ 627596 w 1255192"/>
                    <a:gd name="connsiteY8" fmla="*/ 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55192" h="330200">
                      <a:moveTo>
                        <a:pt x="627596" y="0"/>
                      </a:moveTo>
                      <a:cubicBezTo>
                        <a:pt x="903720" y="0"/>
                        <a:pt x="1140632" y="61569"/>
                        <a:pt x="1241831" y="149314"/>
                      </a:cubicBezTo>
                      <a:lnTo>
                        <a:pt x="1255192" y="165100"/>
                      </a:lnTo>
                      <a:lnTo>
                        <a:pt x="1241831" y="180886"/>
                      </a:lnTo>
                      <a:cubicBezTo>
                        <a:pt x="1140632" y="268632"/>
                        <a:pt x="903720" y="330200"/>
                        <a:pt x="627596" y="330200"/>
                      </a:cubicBezTo>
                      <a:cubicBezTo>
                        <a:pt x="351472" y="330200"/>
                        <a:pt x="114560" y="268632"/>
                        <a:pt x="13361" y="180886"/>
                      </a:cubicBezTo>
                      <a:lnTo>
                        <a:pt x="0" y="165100"/>
                      </a:lnTo>
                      <a:lnTo>
                        <a:pt x="13361" y="149314"/>
                      </a:lnTo>
                      <a:cubicBezTo>
                        <a:pt x="114560" y="61569"/>
                        <a:pt x="351472" y="0"/>
                        <a:pt x="627596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DCFE06A0-3EC1-47CC-A81A-1310FEF15F0B}"/>
                    </a:ext>
                  </a:extLst>
                </p:cNvPr>
                <p:cNvSpPr/>
                <p:nvPr/>
              </p:nvSpPr>
              <p:spPr>
                <a:xfrm rot="20700000">
                  <a:off x="5044746" y="4471214"/>
                  <a:ext cx="1538459" cy="290828"/>
                </a:xfrm>
                <a:custGeom>
                  <a:avLst/>
                  <a:gdLst>
                    <a:gd name="connsiteX0" fmla="*/ 627596 w 1255192"/>
                    <a:gd name="connsiteY0" fmla="*/ 0 h 330200"/>
                    <a:gd name="connsiteX1" fmla="*/ 1241831 w 1255192"/>
                    <a:gd name="connsiteY1" fmla="*/ 149314 h 330200"/>
                    <a:gd name="connsiteX2" fmla="*/ 1255192 w 1255192"/>
                    <a:gd name="connsiteY2" fmla="*/ 165100 h 330200"/>
                    <a:gd name="connsiteX3" fmla="*/ 1241831 w 1255192"/>
                    <a:gd name="connsiteY3" fmla="*/ 180886 h 330200"/>
                    <a:gd name="connsiteX4" fmla="*/ 627596 w 1255192"/>
                    <a:gd name="connsiteY4" fmla="*/ 330200 h 330200"/>
                    <a:gd name="connsiteX5" fmla="*/ 13361 w 1255192"/>
                    <a:gd name="connsiteY5" fmla="*/ 180886 h 330200"/>
                    <a:gd name="connsiteX6" fmla="*/ 0 w 1255192"/>
                    <a:gd name="connsiteY6" fmla="*/ 165100 h 330200"/>
                    <a:gd name="connsiteX7" fmla="*/ 13361 w 1255192"/>
                    <a:gd name="connsiteY7" fmla="*/ 149314 h 330200"/>
                    <a:gd name="connsiteX8" fmla="*/ 627596 w 1255192"/>
                    <a:gd name="connsiteY8" fmla="*/ 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55192" h="330200">
                      <a:moveTo>
                        <a:pt x="627596" y="0"/>
                      </a:moveTo>
                      <a:cubicBezTo>
                        <a:pt x="903720" y="0"/>
                        <a:pt x="1140632" y="61569"/>
                        <a:pt x="1241831" y="149314"/>
                      </a:cubicBezTo>
                      <a:lnTo>
                        <a:pt x="1255192" y="165100"/>
                      </a:lnTo>
                      <a:lnTo>
                        <a:pt x="1241831" y="180886"/>
                      </a:lnTo>
                      <a:cubicBezTo>
                        <a:pt x="1140632" y="268632"/>
                        <a:pt x="903720" y="330200"/>
                        <a:pt x="627596" y="330200"/>
                      </a:cubicBezTo>
                      <a:cubicBezTo>
                        <a:pt x="351472" y="330200"/>
                        <a:pt x="114560" y="268632"/>
                        <a:pt x="13361" y="180886"/>
                      </a:cubicBezTo>
                      <a:lnTo>
                        <a:pt x="0" y="165100"/>
                      </a:lnTo>
                      <a:lnTo>
                        <a:pt x="13361" y="149314"/>
                      </a:lnTo>
                      <a:cubicBezTo>
                        <a:pt x="114560" y="61569"/>
                        <a:pt x="351472" y="0"/>
                        <a:pt x="627596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F6384809-8305-4799-B6EF-3EF74610524A}"/>
                    </a:ext>
                  </a:extLst>
                </p:cNvPr>
                <p:cNvSpPr/>
                <p:nvPr/>
              </p:nvSpPr>
              <p:spPr>
                <a:xfrm rot="900000" flipH="1">
                  <a:off x="6564282" y="4471214"/>
                  <a:ext cx="1538459" cy="290828"/>
                </a:xfrm>
                <a:custGeom>
                  <a:avLst/>
                  <a:gdLst>
                    <a:gd name="connsiteX0" fmla="*/ 627596 w 1255192"/>
                    <a:gd name="connsiteY0" fmla="*/ 0 h 330200"/>
                    <a:gd name="connsiteX1" fmla="*/ 1241831 w 1255192"/>
                    <a:gd name="connsiteY1" fmla="*/ 149314 h 330200"/>
                    <a:gd name="connsiteX2" fmla="*/ 1255192 w 1255192"/>
                    <a:gd name="connsiteY2" fmla="*/ 165100 h 330200"/>
                    <a:gd name="connsiteX3" fmla="*/ 1241831 w 1255192"/>
                    <a:gd name="connsiteY3" fmla="*/ 180886 h 330200"/>
                    <a:gd name="connsiteX4" fmla="*/ 627596 w 1255192"/>
                    <a:gd name="connsiteY4" fmla="*/ 330200 h 330200"/>
                    <a:gd name="connsiteX5" fmla="*/ 13361 w 1255192"/>
                    <a:gd name="connsiteY5" fmla="*/ 180886 h 330200"/>
                    <a:gd name="connsiteX6" fmla="*/ 0 w 1255192"/>
                    <a:gd name="connsiteY6" fmla="*/ 165100 h 330200"/>
                    <a:gd name="connsiteX7" fmla="*/ 13361 w 1255192"/>
                    <a:gd name="connsiteY7" fmla="*/ 149314 h 330200"/>
                    <a:gd name="connsiteX8" fmla="*/ 627596 w 1255192"/>
                    <a:gd name="connsiteY8" fmla="*/ 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55192" h="330200">
                      <a:moveTo>
                        <a:pt x="627596" y="0"/>
                      </a:moveTo>
                      <a:cubicBezTo>
                        <a:pt x="903720" y="0"/>
                        <a:pt x="1140632" y="61569"/>
                        <a:pt x="1241831" y="149314"/>
                      </a:cubicBezTo>
                      <a:lnTo>
                        <a:pt x="1255192" y="165100"/>
                      </a:lnTo>
                      <a:lnTo>
                        <a:pt x="1241831" y="180886"/>
                      </a:lnTo>
                      <a:cubicBezTo>
                        <a:pt x="1140632" y="268632"/>
                        <a:pt x="903720" y="330200"/>
                        <a:pt x="627596" y="330200"/>
                      </a:cubicBezTo>
                      <a:cubicBezTo>
                        <a:pt x="351472" y="330200"/>
                        <a:pt x="114560" y="268632"/>
                        <a:pt x="13361" y="180886"/>
                      </a:cubicBezTo>
                      <a:lnTo>
                        <a:pt x="0" y="165100"/>
                      </a:lnTo>
                      <a:lnTo>
                        <a:pt x="13361" y="149314"/>
                      </a:lnTo>
                      <a:cubicBezTo>
                        <a:pt x="114560" y="61569"/>
                        <a:pt x="351472" y="0"/>
                        <a:pt x="627596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94A73817-E097-4145-8298-BF641256F113}"/>
                    </a:ext>
                  </a:extLst>
                </p:cNvPr>
                <p:cNvSpPr/>
                <p:nvPr/>
              </p:nvSpPr>
              <p:spPr>
                <a:xfrm rot="18000000">
                  <a:off x="5553939" y="4793518"/>
                  <a:ext cx="1261697" cy="290828"/>
                </a:xfrm>
                <a:custGeom>
                  <a:avLst/>
                  <a:gdLst>
                    <a:gd name="connsiteX0" fmla="*/ 627596 w 1255192"/>
                    <a:gd name="connsiteY0" fmla="*/ 0 h 330200"/>
                    <a:gd name="connsiteX1" fmla="*/ 1241831 w 1255192"/>
                    <a:gd name="connsiteY1" fmla="*/ 149314 h 330200"/>
                    <a:gd name="connsiteX2" fmla="*/ 1255192 w 1255192"/>
                    <a:gd name="connsiteY2" fmla="*/ 165100 h 330200"/>
                    <a:gd name="connsiteX3" fmla="*/ 1241831 w 1255192"/>
                    <a:gd name="connsiteY3" fmla="*/ 180886 h 330200"/>
                    <a:gd name="connsiteX4" fmla="*/ 627596 w 1255192"/>
                    <a:gd name="connsiteY4" fmla="*/ 330200 h 330200"/>
                    <a:gd name="connsiteX5" fmla="*/ 13361 w 1255192"/>
                    <a:gd name="connsiteY5" fmla="*/ 180886 h 330200"/>
                    <a:gd name="connsiteX6" fmla="*/ 0 w 1255192"/>
                    <a:gd name="connsiteY6" fmla="*/ 165100 h 330200"/>
                    <a:gd name="connsiteX7" fmla="*/ 13361 w 1255192"/>
                    <a:gd name="connsiteY7" fmla="*/ 149314 h 330200"/>
                    <a:gd name="connsiteX8" fmla="*/ 627596 w 1255192"/>
                    <a:gd name="connsiteY8" fmla="*/ 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55192" h="330200">
                      <a:moveTo>
                        <a:pt x="627596" y="0"/>
                      </a:moveTo>
                      <a:cubicBezTo>
                        <a:pt x="903720" y="0"/>
                        <a:pt x="1140632" y="61569"/>
                        <a:pt x="1241831" y="149314"/>
                      </a:cubicBezTo>
                      <a:lnTo>
                        <a:pt x="1255192" y="165100"/>
                      </a:lnTo>
                      <a:lnTo>
                        <a:pt x="1241831" y="180886"/>
                      </a:lnTo>
                      <a:cubicBezTo>
                        <a:pt x="1140632" y="268632"/>
                        <a:pt x="903720" y="330200"/>
                        <a:pt x="627596" y="330200"/>
                      </a:cubicBezTo>
                      <a:cubicBezTo>
                        <a:pt x="351472" y="330200"/>
                        <a:pt x="114560" y="268632"/>
                        <a:pt x="13361" y="180886"/>
                      </a:cubicBezTo>
                      <a:lnTo>
                        <a:pt x="0" y="165100"/>
                      </a:lnTo>
                      <a:lnTo>
                        <a:pt x="13361" y="149314"/>
                      </a:lnTo>
                      <a:cubicBezTo>
                        <a:pt x="114560" y="61569"/>
                        <a:pt x="351472" y="0"/>
                        <a:pt x="627596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53E91934-1FB1-4115-9A82-2FFDF7C36F2D}"/>
                    </a:ext>
                  </a:extLst>
                </p:cNvPr>
                <p:cNvSpPr/>
                <p:nvPr/>
              </p:nvSpPr>
              <p:spPr>
                <a:xfrm rot="3600000" flipH="1">
                  <a:off x="6273419" y="4793518"/>
                  <a:ext cx="1261697" cy="290828"/>
                </a:xfrm>
                <a:custGeom>
                  <a:avLst/>
                  <a:gdLst>
                    <a:gd name="connsiteX0" fmla="*/ 627596 w 1255192"/>
                    <a:gd name="connsiteY0" fmla="*/ 0 h 330200"/>
                    <a:gd name="connsiteX1" fmla="*/ 1241831 w 1255192"/>
                    <a:gd name="connsiteY1" fmla="*/ 149314 h 330200"/>
                    <a:gd name="connsiteX2" fmla="*/ 1255192 w 1255192"/>
                    <a:gd name="connsiteY2" fmla="*/ 165100 h 330200"/>
                    <a:gd name="connsiteX3" fmla="*/ 1241831 w 1255192"/>
                    <a:gd name="connsiteY3" fmla="*/ 180886 h 330200"/>
                    <a:gd name="connsiteX4" fmla="*/ 627596 w 1255192"/>
                    <a:gd name="connsiteY4" fmla="*/ 330200 h 330200"/>
                    <a:gd name="connsiteX5" fmla="*/ 13361 w 1255192"/>
                    <a:gd name="connsiteY5" fmla="*/ 180886 h 330200"/>
                    <a:gd name="connsiteX6" fmla="*/ 0 w 1255192"/>
                    <a:gd name="connsiteY6" fmla="*/ 165100 h 330200"/>
                    <a:gd name="connsiteX7" fmla="*/ 13361 w 1255192"/>
                    <a:gd name="connsiteY7" fmla="*/ 149314 h 330200"/>
                    <a:gd name="connsiteX8" fmla="*/ 627596 w 1255192"/>
                    <a:gd name="connsiteY8" fmla="*/ 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55192" h="330200">
                      <a:moveTo>
                        <a:pt x="627596" y="0"/>
                      </a:moveTo>
                      <a:cubicBezTo>
                        <a:pt x="903720" y="0"/>
                        <a:pt x="1140632" y="61569"/>
                        <a:pt x="1241831" y="149314"/>
                      </a:cubicBezTo>
                      <a:lnTo>
                        <a:pt x="1255192" y="165100"/>
                      </a:lnTo>
                      <a:lnTo>
                        <a:pt x="1241831" y="180886"/>
                      </a:lnTo>
                      <a:cubicBezTo>
                        <a:pt x="1140632" y="268632"/>
                        <a:pt x="903720" y="330200"/>
                        <a:pt x="627596" y="330200"/>
                      </a:cubicBezTo>
                      <a:cubicBezTo>
                        <a:pt x="351472" y="330200"/>
                        <a:pt x="114560" y="268632"/>
                        <a:pt x="13361" y="180886"/>
                      </a:cubicBezTo>
                      <a:lnTo>
                        <a:pt x="0" y="165100"/>
                      </a:lnTo>
                      <a:lnTo>
                        <a:pt x="13361" y="149314"/>
                      </a:lnTo>
                      <a:cubicBezTo>
                        <a:pt x="114560" y="61569"/>
                        <a:pt x="351472" y="0"/>
                        <a:pt x="627596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4ADDACF3-F60F-4108-A4D8-CD9A14BAC80D}"/>
                  </a:ext>
                </a:extLst>
              </p:cNvPr>
              <p:cNvGrpSpPr/>
              <p:nvPr/>
            </p:nvGrpSpPr>
            <p:grpSpPr>
              <a:xfrm>
                <a:off x="5557866" y="3226412"/>
                <a:ext cx="1960533" cy="1660942"/>
                <a:chOff x="5557867" y="3073881"/>
                <a:chExt cx="1906438" cy="1906438"/>
              </a:xfrm>
            </p:grpSpPr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ACB7CC59-EDE2-45E3-B045-F2E2C99E70DF}"/>
                    </a:ext>
                  </a:extLst>
                </p:cNvPr>
                <p:cNvSpPr/>
                <p:nvPr/>
              </p:nvSpPr>
              <p:spPr>
                <a:xfrm>
                  <a:off x="5557867" y="3073881"/>
                  <a:ext cx="1906438" cy="1906438"/>
                </a:xfrm>
                <a:custGeom>
                  <a:avLst/>
                  <a:gdLst>
                    <a:gd name="connsiteX0" fmla="*/ 958777 w 1906438"/>
                    <a:gd name="connsiteY0" fmla="*/ 1213017 h 1906438"/>
                    <a:gd name="connsiteX1" fmla="*/ 1031087 w 1906438"/>
                    <a:gd name="connsiteY1" fmla="*/ 1680343 h 1906438"/>
                    <a:gd name="connsiteX2" fmla="*/ 1023377 w 1906438"/>
                    <a:gd name="connsiteY2" fmla="*/ 1665522 h 1906438"/>
                    <a:gd name="connsiteX3" fmla="*/ 953219 w 1906438"/>
                    <a:gd name="connsiteY3" fmla="*/ 1906438 h 1906438"/>
                    <a:gd name="connsiteX4" fmla="*/ 889168 w 1906438"/>
                    <a:gd name="connsiteY4" fmla="*/ 1686494 h 1906438"/>
                    <a:gd name="connsiteX5" fmla="*/ 908071 w 1906438"/>
                    <a:gd name="connsiteY5" fmla="*/ 1208217 h 1906438"/>
                    <a:gd name="connsiteX6" fmla="*/ 887780 w 1906438"/>
                    <a:gd name="connsiteY6" fmla="*/ 1681726 h 1906438"/>
                    <a:gd name="connsiteX7" fmla="*/ 883061 w 1906438"/>
                    <a:gd name="connsiteY7" fmla="*/ 1665522 h 1906438"/>
                    <a:gd name="connsiteX8" fmla="*/ 767256 w 1906438"/>
                    <a:gd name="connsiteY8" fmla="*/ 1888127 h 1906438"/>
                    <a:gd name="connsiteX9" fmla="*/ 747302 w 1906438"/>
                    <a:gd name="connsiteY9" fmla="*/ 1659383 h 1906438"/>
                    <a:gd name="connsiteX10" fmla="*/ 1009440 w 1906438"/>
                    <a:gd name="connsiteY10" fmla="*/ 1207835 h 1906438"/>
                    <a:gd name="connsiteX11" fmla="*/ 1171012 w 1906438"/>
                    <a:gd name="connsiteY11" fmla="*/ 1650648 h 1906438"/>
                    <a:gd name="connsiteX12" fmla="*/ 1160988 w 1906438"/>
                    <a:gd name="connsiteY12" fmla="*/ 1638152 h 1906438"/>
                    <a:gd name="connsiteX13" fmla="*/ 1139182 w 1906438"/>
                    <a:gd name="connsiteY13" fmla="*/ 1888127 h 1906438"/>
                    <a:gd name="connsiteX14" fmla="*/ 1033500 w 1906438"/>
                    <a:gd name="connsiteY14" fmla="*/ 1684981 h 1906438"/>
                    <a:gd name="connsiteX15" fmla="*/ 859281 w 1906438"/>
                    <a:gd name="connsiteY15" fmla="*/ 1193618 h 1906438"/>
                    <a:gd name="connsiteX16" fmla="*/ 746882 w 1906438"/>
                    <a:gd name="connsiteY16" fmla="*/ 1654560 h 1906438"/>
                    <a:gd name="connsiteX17" fmla="*/ 745450 w 1906438"/>
                    <a:gd name="connsiteY17" fmla="*/ 1638152 h 1906438"/>
                    <a:gd name="connsiteX18" fmla="*/ 588441 w 1906438"/>
                    <a:gd name="connsiteY18" fmla="*/ 1833879 h 1906438"/>
                    <a:gd name="connsiteX19" fmla="*/ 613587 w 1906438"/>
                    <a:gd name="connsiteY19" fmla="*/ 1604743 h 1906438"/>
                    <a:gd name="connsiteX20" fmla="*/ 1058122 w 1906438"/>
                    <a:gd name="connsiteY20" fmla="*/ 1192867 h 1906438"/>
                    <a:gd name="connsiteX21" fmla="*/ 1301959 w 1906438"/>
                    <a:gd name="connsiteY21" fmla="*/ 1593971 h 1906438"/>
                    <a:gd name="connsiteX22" fmla="*/ 1290625 w 1906438"/>
                    <a:gd name="connsiteY22" fmla="*/ 1584456 h 1906438"/>
                    <a:gd name="connsiteX23" fmla="*/ 1317997 w 1906438"/>
                    <a:gd name="connsiteY23" fmla="*/ 1833879 h 1906438"/>
                    <a:gd name="connsiteX24" fmla="*/ 1174518 w 1906438"/>
                    <a:gd name="connsiteY24" fmla="*/ 1655018 h 1906438"/>
                    <a:gd name="connsiteX25" fmla="*/ 814273 w 1906438"/>
                    <a:gd name="connsiteY25" fmla="*/ 1169779 h 1906438"/>
                    <a:gd name="connsiteX26" fmla="*/ 614115 w 1906438"/>
                    <a:gd name="connsiteY26" fmla="*/ 1599929 h 1906438"/>
                    <a:gd name="connsiteX27" fmla="*/ 615813 w 1906438"/>
                    <a:gd name="connsiteY27" fmla="*/ 1584456 h 1906438"/>
                    <a:gd name="connsiteX28" fmla="*/ 423639 w 1906438"/>
                    <a:gd name="connsiteY28" fmla="*/ 1745792 h 1906438"/>
                    <a:gd name="connsiteX29" fmla="*/ 493400 w 1906438"/>
                    <a:gd name="connsiteY29" fmla="*/ 1524732 h 1906438"/>
                    <a:gd name="connsiteX30" fmla="*/ 1102946 w 1906438"/>
                    <a:gd name="connsiteY30" fmla="*/ 1168689 h 1906438"/>
                    <a:gd name="connsiteX31" fmla="*/ 1418795 w 1906438"/>
                    <a:gd name="connsiteY31" fmla="*/ 1512821 h 1906438"/>
                    <a:gd name="connsiteX32" fmla="*/ 1407286 w 1906438"/>
                    <a:gd name="connsiteY32" fmla="*/ 1506503 h 1906438"/>
                    <a:gd name="connsiteX33" fmla="*/ 1482799 w 1906438"/>
                    <a:gd name="connsiteY33" fmla="*/ 1745792 h 1906438"/>
                    <a:gd name="connsiteX34" fmla="*/ 1306622 w 1906438"/>
                    <a:gd name="connsiteY34" fmla="*/ 1597886 h 1906438"/>
                    <a:gd name="connsiteX35" fmla="*/ 774783 w 1906438"/>
                    <a:gd name="connsiteY35" fmla="*/ 1137619 h 1906438"/>
                    <a:gd name="connsiteX36" fmla="*/ 494902 w 1906438"/>
                    <a:gd name="connsiteY36" fmla="*/ 1519973 h 1906438"/>
                    <a:gd name="connsiteX37" fmla="*/ 499152 w 1906438"/>
                    <a:gd name="connsiteY37" fmla="*/ 1506503 h 1906438"/>
                    <a:gd name="connsiteX38" fmla="*/ 279191 w 1906438"/>
                    <a:gd name="connsiteY38" fmla="*/ 1627247 h 1906438"/>
                    <a:gd name="connsiteX39" fmla="*/ 391502 w 1906438"/>
                    <a:gd name="connsiteY39" fmla="*/ 1422649 h 1906438"/>
                    <a:gd name="connsiteX40" fmla="*/ 1142194 w 1906438"/>
                    <a:gd name="connsiteY40" fmla="*/ 1136230 h 1906438"/>
                    <a:gd name="connsiteX41" fmla="*/ 1517029 w 1906438"/>
                    <a:gd name="connsiteY41" fmla="*/ 1410608 h 1906438"/>
                    <a:gd name="connsiteX42" fmla="*/ 1506503 w 1906438"/>
                    <a:gd name="connsiteY42" fmla="*/ 1407286 h 1906438"/>
                    <a:gd name="connsiteX43" fmla="*/ 1627247 w 1906438"/>
                    <a:gd name="connsiteY43" fmla="*/ 1627247 h 1906438"/>
                    <a:gd name="connsiteX44" fmla="*/ 1424631 w 1906438"/>
                    <a:gd name="connsiteY44" fmla="*/ 1516024 h 1906438"/>
                    <a:gd name="connsiteX45" fmla="*/ 742324 w 1906438"/>
                    <a:gd name="connsiteY45" fmla="*/ 1098371 h 1906438"/>
                    <a:gd name="connsiteX46" fmla="*/ 394034 w 1906438"/>
                    <a:gd name="connsiteY46" fmla="*/ 1418037 h 1906438"/>
                    <a:gd name="connsiteX47" fmla="*/ 399935 w 1906438"/>
                    <a:gd name="connsiteY47" fmla="*/ 1407286 h 1906438"/>
                    <a:gd name="connsiteX48" fmla="*/ 160646 w 1906438"/>
                    <a:gd name="connsiteY48" fmla="*/ 1482799 h 1906438"/>
                    <a:gd name="connsiteX49" fmla="*/ 311907 w 1906438"/>
                    <a:gd name="connsiteY49" fmla="*/ 1302626 h 1906438"/>
                    <a:gd name="connsiteX50" fmla="*/ 1174354 w 1906438"/>
                    <a:gd name="connsiteY50" fmla="*/ 1096741 h 1906438"/>
                    <a:gd name="connsiteX51" fmla="*/ 1593049 w 1906438"/>
                    <a:gd name="connsiteY51" fmla="*/ 1291568 h 1906438"/>
                    <a:gd name="connsiteX52" fmla="*/ 1584456 w 1906438"/>
                    <a:gd name="connsiteY52" fmla="*/ 1290625 h 1906438"/>
                    <a:gd name="connsiteX53" fmla="*/ 1745792 w 1906438"/>
                    <a:gd name="connsiteY53" fmla="*/ 1482799 h 1906438"/>
                    <a:gd name="connsiteX54" fmla="*/ 1523985 w 1906438"/>
                    <a:gd name="connsiteY54" fmla="*/ 1412803 h 1906438"/>
                    <a:gd name="connsiteX55" fmla="*/ 718147 w 1906438"/>
                    <a:gd name="connsiteY55" fmla="*/ 1053547 h 1906438"/>
                    <a:gd name="connsiteX56" fmla="*/ 315543 w 1906438"/>
                    <a:gd name="connsiteY56" fmla="*/ 1298295 h 1906438"/>
                    <a:gd name="connsiteX57" fmla="*/ 321982 w 1906438"/>
                    <a:gd name="connsiteY57" fmla="*/ 1290625 h 1906438"/>
                    <a:gd name="connsiteX58" fmla="*/ 72559 w 1906438"/>
                    <a:gd name="connsiteY58" fmla="*/ 1317997 h 1906438"/>
                    <a:gd name="connsiteX59" fmla="*/ 257640 w 1906438"/>
                    <a:gd name="connsiteY59" fmla="*/ 1169529 h 1906438"/>
                    <a:gd name="connsiteX60" fmla="*/ 1198193 w 1906438"/>
                    <a:gd name="connsiteY60" fmla="*/ 1051732 h 1906438"/>
                    <a:gd name="connsiteX61" fmla="*/ 1644112 w 1906438"/>
                    <a:gd name="connsiteY61" fmla="*/ 1160468 h 1906438"/>
                    <a:gd name="connsiteX62" fmla="*/ 1638152 w 1906438"/>
                    <a:gd name="connsiteY62" fmla="*/ 1160988 h 1906438"/>
                    <a:gd name="connsiteX63" fmla="*/ 1833879 w 1906438"/>
                    <a:gd name="connsiteY63" fmla="*/ 1317997 h 1906438"/>
                    <a:gd name="connsiteX64" fmla="*/ 1600970 w 1906438"/>
                    <a:gd name="connsiteY64" fmla="*/ 1292437 h 1906438"/>
                    <a:gd name="connsiteX65" fmla="*/ 703179 w 1906438"/>
                    <a:gd name="connsiteY65" fmla="*/ 1004864 h 1906438"/>
                    <a:gd name="connsiteX66" fmla="*/ 262435 w 1906438"/>
                    <a:gd name="connsiteY66" fmla="*/ 1165682 h 1906438"/>
                    <a:gd name="connsiteX67" fmla="*/ 268286 w 1906438"/>
                    <a:gd name="connsiteY67" fmla="*/ 1160988 h 1906438"/>
                    <a:gd name="connsiteX68" fmla="*/ 18311 w 1906438"/>
                    <a:gd name="connsiteY68" fmla="*/ 1139182 h 1906438"/>
                    <a:gd name="connsiteX69" fmla="*/ 230705 w 1906438"/>
                    <a:gd name="connsiteY69" fmla="*/ 1028690 h 1906438"/>
                    <a:gd name="connsiteX70" fmla="*/ 1212792 w 1906438"/>
                    <a:gd name="connsiteY70" fmla="*/ 1002942 h 1906438"/>
                    <a:gd name="connsiteX71" fmla="*/ 1668618 w 1906438"/>
                    <a:gd name="connsiteY71" fmla="*/ 1022476 h 1906438"/>
                    <a:gd name="connsiteX72" fmla="*/ 1665522 w 1906438"/>
                    <a:gd name="connsiteY72" fmla="*/ 1023377 h 1906438"/>
                    <a:gd name="connsiteX73" fmla="*/ 1888127 w 1906438"/>
                    <a:gd name="connsiteY73" fmla="*/ 1139182 h 1906438"/>
                    <a:gd name="connsiteX74" fmla="*/ 1652745 w 1906438"/>
                    <a:gd name="connsiteY74" fmla="*/ 1159715 h 1906438"/>
                    <a:gd name="connsiteX75" fmla="*/ 231919 w 1906438"/>
                    <a:gd name="connsiteY75" fmla="*/ 885681 h 1906438"/>
                    <a:gd name="connsiteX76" fmla="*/ 697996 w 1906438"/>
                    <a:gd name="connsiteY76" fmla="*/ 954201 h 1906438"/>
                    <a:gd name="connsiteX77" fmla="*/ 236676 w 1906438"/>
                    <a:gd name="connsiteY77" fmla="*/ 1025583 h 1906438"/>
                    <a:gd name="connsiteX78" fmla="*/ 240916 w 1906438"/>
                    <a:gd name="connsiteY78" fmla="*/ 1023377 h 1906438"/>
                    <a:gd name="connsiteX79" fmla="*/ 0 w 1906438"/>
                    <a:gd name="connsiteY79" fmla="*/ 953219 h 1906438"/>
                    <a:gd name="connsiteX80" fmla="*/ 1665889 w 1906438"/>
                    <a:gd name="connsiteY80" fmla="*/ 882870 h 1906438"/>
                    <a:gd name="connsiteX81" fmla="*/ 1665522 w 1906438"/>
                    <a:gd name="connsiteY81" fmla="*/ 883061 h 1906438"/>
                    <a:gd name="connsiteX82" fmla="*/ 1906438 w 1906438"/>
                    <a:gd name="connsiteY82" fmla="*/ 953219 h 1906438"/>
                    <a:gd name="connsiteX83" fmla="*/ 1677589 w 1906438"/>
                    <a:gd name="connsiteY83" fmla="*/ 1019863 h 1906438"/>
                    <a:gd name="connsiteX84" fmla="*/ 1217593 w 1906438"/>
                    <a:gd name="connsiteY84" fmla="*/ 952237 h 1906438"/>
                    <a:gd name="connsiteX85" fmla="*/ 261044 w 1906438"/>
                    <a:gd name="connsiteY85" fmla="*/ 746082 h 1906438"/>
                    <a:gd name="connsiteX86" fmla="*/ 702797 w 1906438"/>
                    <a:gd name="connsiteY86" fmla="*/ 903496 h 1906438"/>
                    <a:gd name="connsiteX87" fmla="*/ 238995 w 1906438"/>
                    <a:gd name="connsiteY87" fmla="*/ 883621 h 1906438"/>
                    <a:gd name="connsiteX88" fmla="*/ 240916 w 1906438"/>
                    <a:gd name="connsiteY88" fmla="*/ 883061 h 1906438"/>
                    <a:gd name="connsiteX89" fmla="*/ 18311 w 1906438"/>
                    <a:gd name="connsiteY89" fmla="*/ 767256 h 1906438"/>
                    <a:gd name="connsiteX90" fmla="*/ 1639877 w 1906438"/>
                    <a:gd name="connsiteY90" fmla="*/ 745601 h 1906438"/>
                    <a:gd name="connsiteX91" fmla="*/ 1888127 w 1906438"/>
                    <a:gd name="connsiteY91" fmla="*/ 767256 h 1906438"/>
                    <a:gd name="connsiteX92" fmla="*/ 1674752 w 1906438"/>
                    <a:gd name="connsiteY92" fmla="*/ 878260 h 1906438"/>
                    <a:gd name="connsiteX93" fmla="*/ 1212410 w 1906438"/>
                    <a:gd name="connsiteY93" fmla="*/ 901574 h 1906438"/>
                    <a:gd name="connsiteX94" fmla="*/ 1833879 w 1906438"/>
                    <a:gd name="connsiteY94" fmla="*/ 588441 h 1906438"/>
                    <a:gd name="connsiteX95" fmla="*/ 1644611 w 1906438"/>
                    <a:gd name="connsiteY95" fmla="*/ 740269 h 1906438"/>
                    <a:gd name="connsiteX96" fmla="*/ 1197442 w 1906438"/>
                    <a:gd name="connsiteY96" fmla="*/ 852891 h 1906438"/>
                    <a:gd name="connsiteX97" fmla="*/ 1588083 w 1906438"/>
                    <a:gd name="connsiteY97" fmla="*/ 615415 h 1906438"/>
                    <a:gd name="connsiteX98" fmla="*/ 72559 w 1906438"/>
                    <a:gd name="connsiteY98" fmla="*/ 588441 h 1906438"/>
                    <a:gd name="connsiteX99" fmla="*/ 316677 w 1906438"/>
                    <a:gd name="connsiteY99" fmla="*/ 615231 h 1906438"/>
                    <a:gd name="connsiteX100" fmla="*/ 717396 w 1906438"/>
                    <a:gd name="connsiteY100" fmla="*/ 854706 h 1906438"/>
                    <a:gd name="connsiteX101" fmla="*/ 267824 w 1906438"/>
                    <a:gd name="connsiteY101" fmla="*/ 745079 h 1906438"/>
                    <a:gd name="connsiteX102" fmla="*/ 1745792 w 1906438"/>
                    <a:gd name="connsiteY102" fmla="*/ 423639 h 1906438"/>
                    <a:gd name="connsiteX103" fmla="*/ 1588472 w 1906438"/>
                    <a:gd name="connsiteY103" fmla="*/ 611030 h 1906438"/>
                    <a:gd name="connsiteX104" fmla="*/ 1173264 w 1906438"/>
                    <a:gd name="connsiteY104" fmla="*/ 808068 h 1906438"/>
                    <a:gd name="connsiteX105" fmla="*/ 1511590 w 1906438"/>
                    <a:gd name="connsiteY105" fmla="*/ 497547 h 1906438"/>
                    <a:gd name="connsiteX106" fmla="*/ 160646 w 1906438"/>
                    <a:gd name="connsiteY106" fmla="*/ 423639 h 1906438"/>
                    <a:gd name="connsiteX107" fmla="*/ 396511 w 1906438"/>
                    <a:gd name="connsiteY107" fmla="*/ 498071 h 1906438"/>
                    <a:gd name="connsiteX108" fmla="*/ 741234 w 1906438"/>
                    <a:gd name="connsiteY108" fmla="*/ 809698 h 1906438"/>
                    <a:gd name="connsiteX109" fmla="*/ 320326 w 1906438"/>
                    <a:gd name="connsiteY109" fmla="*/ 613840 h 1906438"/>
                    <a:gd name="connsiteX110" fmla="*/ 1627247 w 1906438"/>
                    <a:gd name="connsiteY110" fmla="*/ 279191 h 1906438"/>
                    <a:gd name="connsiteX111" fmla="*/ 1508625 w 1906438"/>
                    <a:gd name="connsiteY111" fmla="*/ 495288 h 1906438"/>
                    <a:gd name="connsiteX112" fmla="*/ 1140805 w 1906438"/>
                    <a:gd name="connsiteY112" fmla="*/ 768819 h 1906438"/>
                    <a:gd name="connsiteX113" fmla="*/ 1413206 w 1906438"/>
                    <a:gd name="connsiteY113" fmla="*/ 396686 h 1906438"/>
                    <a:gd name="connsiteX114" fmla="*/ 279191 w 1906438"/>
                    <a:gd name="connsiteY114" fmla="*/ 279191 h 1906438"/>
                    <a:gd name="connsiteX115" fmla="*/ 497270 w 1906438"/>
                    <a:gd name="connsiteY115" fmla="*/ 398902 h 1906438"/>
                    <a:gd name="connsiteX116" fmla="*/ 773395 w 1906438"/>
                    <a:gd name="connsiteY116" fmla="*/ 770208 h 1906438"/>
                    <a:gd name="connsiteX117" fmla="*/ 397811 w 1906438"/>
                    <a:gd name="connsiteY117" fmla="*/ 495282 h 1906438"/>
                    <a:gd name="connsiteX118" fmla="*/ 1482799 w 1906438"/>
                    <a:gd name="connsiteY118" fmla="*/ 160646 h 1906438"/>
                    <a:gd name="connsiteX119" fmla="*/ 1408132 w 1906438"/>
                    <a:gd name="connsiteY119" fmla="*/ 397257 h 1906438"/>
                    <a:gd name="connsiteX120" fmla="*/ 1101316 w 1906438"/>
                    <a:gd name="connsiteY120" fmla="*/ 736659 h 1906438"/>
                    <a:gd name="connsiteX121" fmla="*/ 1296612 w 1906438"/>
                    <a:gd name="connsiteY121" fmla="*/ 316956 h 1906438"/>
                    <a:gd name="connsiteX122" fmla="*/ 423639 w 1906438"/>
                    <a:gd name="connsiteY122" fmla="*/ 160646 h 1906438"/>
                    <a:gd name="connsiteX123" fmla="*/ 615026 w 1906438"/>
                    <a:gd name="connsiteY123" fmla="*/ 321321 h 1906438"/>
                    <a:gd name="connsiteX124" fmla="*/ 812643 w 1906438"/>
                    <a:gd name="connsiteY124" fmla="*/ 737749 h 1906438"/>
                    <a:gd name="connsiteX125" fmla="*/ 497350 w 1906438"/>
                    <a:gd name="connsiteY125" fmla="*/ 394223 h 1906438"/>
                    <a:gd name="connsiteX126" fmla="*/ 1317997 w 1906438"/>
                    <a:gd name="connsiteY126" fmla="*/ 72559 h 1906438"/>
                    <a:gd name="connsiteX127" fmla="*/ 1290793 w 1906438"/>
                    <a:gd name="connsiteY127" fmla="*/ 320450 h 1906438"/>
                    <a:gd name="connsiteX128" fmla="*/ 1056307 w 1906438"/>
                    <a:gd name="connsiteY128" fmla="*/ 712820 h 1906438"/>
                    <a:gd name="connsiteX129" fmla="*/ 1166330 w 1906438"/>
                    <a:gd name="connsiteY129" fmla="*/ 261628 h 1906438"/>
                    <a:gd name="connsiteX130" fmla="*/ 588441 w 1906438"/>
                    <a:gd name="connsiteY130" fmla="*/ 72559 h 1906438"/>
                    <a:gd name="connsiteX131" fmla="*/ 745258 w 1906438"/>
                    <a:gd name="connsiteY131" fmla="*/ 268047 h 1906438"/>
                    <a:gd name="connsiteX132" fmla="*/ 857466 w 1906438"/>
                    <a:gd name="connsiteY132" fmla="*/ 713571 h 1906438"/>
                    <a:gd name="connsiteX133" fmla="*/ 615020 w 1906438"/>
                    <a:gd name="connsiteY133" fmla="*/ 314754 h 1906438"/>
                    <a:gd name="connsiteX134" fmla="*/ 1139182 w 1906438"/>
                    <a:gd name="connsiteY134" fmla="*/ 18311 h 1906438"/>
                    <a:gd name="connsiteX135" fmla="*/ 1160936 w 1906438"/>
                    <a:gd name="connsiteY135" fmla="*/ 267683 h 1906438"/>
                    <a:gd name="connsiteX136" fmla="*/ 1007517 w 1906438"/>
                    <a:gd name="connsiteY136" fmla="*/ 698222 h 1906438"/>
                    <a:gd name="connsiteX137" fmla="*/ 1027450 w 1906438"/>
                    <a:gd name="connsiteY137" fmla="*/ 233088 h 1906438"/>
                    <a:gd name="connsiteX138" fmla="*/ 767256 w 1906438"/>
                    <a:gd name="connsiteY138" fmla="*/ 18311 h 1906438"/>
                    <a:gd name="connsiteX139" fmla="*/ 883061 w 1906438"/>
                    <a:gd name="connsiteY139" fmla="*/ 240916 h 1906438"/>
                    <a:gd name="connsiteX140" fmla="*/ 883068 w 1906438"/>
                    <a:gd name="connsiteY140" fmla="*/ 240892 h 1906438"/>
                    <a:gd name="connsiteX141" fmla="*/ 906149 w 1906438"/>
                    <a:gd name="connsiteY141" fmla="*/ 698604 h 1906438"/>
                    <a:gd name="connsiteX142" fmla="*/ 746161 w 1906438"/>
                    <a:gd name="connsiteY142" fmla="*/ 260134 h 1906438"/>
                    <a:gd name="connsiteX143" fmla="*/ 953219 w 1906438"/>
                    <a:gd name="connsiteY143" fmla="*/ 0 h 1906438"/>
                    <a:gd name="connsiteX144" fmla="*/ 1023350 w 1906438"/>
                    <a:gd name="connsiteY144" fmla="*/ 240824 h 1906438"/>
                    <a:gd name="connsiteX145" fmla="*/ 956812 w 1906438"/>
                    <a:gd name="connsiteY145" fmla="*/ 693421 h 1906438"/>
                    <a:gd name="connsiteX146" fmla="*/ 885499 w 1906438"/>
                    <a:gd name="connsiteY146" fmla="*/ 232545 h 1906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</a:cxnLst>
                  <a:rect l="l" t="t" r="r" b="b"/>
                  <a:pathLst>
                    <a:path w="1906438" h="1906438">
                      <a:moveTo>
                        <a:pt x="958777" y="1213017"/>
                      </a:moveTo>
                      <a:lnTo>
                        <a:pt x="1031087" y="1680343"/>
                      </a:lnTo>
                      <a:lnTo>
                        <a:pt x="1023377" y="1665522"/>
                      </a:lnTo>
                      <a:lnTo>
                        <a:pt x="953219" y="1906438"/>
                      </a:lnTo>
                      <a:lnTo>
                        <a:pt x="889168" y="1686494"/>
                      </a:lnTo>
                      <a:close/>
                      <a:moveTo>
                        <a:pt x="908071" y="1208217"/>
                      </a:moveTo>
                      <a:lnTo>
                        <a:pt x="887780" y="1681726"/>
                      </a:lnTo>
                      <a:lnTo>
                        <a:pt x="883061" y="1665522"/>
                      </a:lnTo>
                      <a:lnTo>
                        <a:pt x="767256" y="1888127"/>
                      </a:lnTo>
                      <a:lnTo>
                        <a:pt x="747302" y="1659383"/>
                      </a:lnTo>
                      <a:close/>
                      <a:moveTo>
                        <a:pt x="1009440" y="1207835"/>
                      </a:moveTo>
                      <a:lnTo>
                        <a:pt x="1171012" y="1650648"/>
                      </a:lnTo>
                      <a:lnTo>
                        <a:pt x="1160988" y="1638152"/>
                      </a:lnTo>
                      <a:lnTo>
                        <a:pt x="1139182" y="1888127"/>
                      </a:lnTo>
                      <a:lnTo>
                        <a:pt x="1033500" y="1684981"/>
                      </a:lnTo>
                      <a:close/>
                      <a:moveTo>
                        <a:pt x="859281" y="1193618"/>
                      </a:moveTo>
                      <a:lnTo>
                        <a:pt x="746882" y="1654560"/>
                      </a:lnTo>
                      <a:lnTo>
                        <a:pt x="745450" y="1638152"/>
                      </a:lnTo>
                      <a:lnTo>
                        <a:pt x="588441" y="1833879"/>
                      </a:lnTo>
                      <a:lnTo>
                        <a:pt x="613587" y="1604743"/>
                      </a:lnTo>
                      <a:close/>
                      <a:moveTo>
                        <a:pt x="1058122" y="1192867"/>
                      </a:moveTo>
                      <a:lnTo>
                        <a:pt x="1301959" y="1593971"/>
                      </a:lnTo>
                      <a:lnTo>
                        <a:pt x="1290625" y="1584456"/>
                      </a:lnTo>
                      <a:lnTo>
                        <a:pt x="1317997" y="1833879"/>
                      </a:lnTo>
                      <a:lnTo>
                        <a:pt x="1174518" y="1655018"/>
                      </a:lnTo>
                      <a:close/>
                      <a:moveTo>
                        <a:pt x="814273" y="1169779"/>
                      </a:moveTo>
                      <a:lnTo>
                        <a:pt x="614115" y="1599929"/>
                      </a:lnTo>
                      <a:lnTo>
                        <a:pt x="615813" y="1584456"/>
                      </a:lnTo>
                      <a:lnTo>
                        <a:pt x="423639" y="1745792"/>
                      </a:lnTo>
                      <a:lnTo>
                        <a:pt x="493400" y="1524732"/>
                      </a:lnTo>
                      <a:close/>
                      <a:moveTo>
                        <a:pt x="1102946" y="1168689"/>
                      </a:moveTo>
                      <a:lnTo>
                        <a:pt x="1418795" y="1512821"/>
                      </a:lnTo>
                      <a:lnTo>
                        <a:pt x="1407286" y="1506503"/>
                      </a:lnTo>
                      <a:lnTo>
                        <a:pt x="1482799" y="1745792"/>
                      </a:lnTo>
                      <a:lnTo>
                        <a:pt x="1306622" y="1597886"/>
                      </a:lnTo>
                      <a:close/>
                      <a:moveTo>
                        <a:pt x="774783" y="1137619"/>
                      </a:moveTo>
                      <a:lnTo>
                        <a:pt x="494902" y="1519973"/>
                      </a:lnTo>
                      <a:lnTo>
                        <a:pt x="499152" y="1506503"/>
                      </a:lnTo>
                      <a:lnTo>
                        <a:pt x="279191" y="1627247"/>
                      </a:lnTo>
                      <a:lnTo>
                        <a:pt x="391502" y="1422649"/>
                      </a:lnTo>
                      <a:close/>
                      <a:moveTo>
                        <a:pt x="1142194" y="1136230"/>
                      </a:moveTo>
                      <a:lnTo>
                        <a:pt x="1517029" y="1410608"/>
                      </a:lnTo>
                      <a:lnTo>
                        <a:pt x="1506503" y="1407286"/>
                      </a:lnTo>
                      <a:lnTo>
                        <a:pt x="1627247" y="1627247"/>
                      </a:lnTo>
                      <a:lnTo>
                        <a:pt x="1424631" y="1516024"/>
                      </a:lnTo>
                      <a:close/>
                      <a:moveTo>
                        <a:pt x="742324" y="1098371"/>
                      </a:moveTo>
                      <a:lnTo>
                        <a:pt x="394034" y="1418037"/>
                      </a:lnTo>
                      <a:lnTo>
                        <a:pt x="399935" y="1407286"/>
                      </a:lnTo>
                      <a:lnTo>
                        <a:pt x="160646" y="1482799"/>
                      </a:lnTo>
                      <a:lnTo>
                        <a:pt x="311907" y="1302626"/>
                      </a:lnTo>
                      <a:close/>
                      <a:moveTo>
                        <a:pt x="1174354" y="1096741"/>
                      </a:moveTo>
                      <a:lnTo>
                        <a:pt x="1593049" y="1291568"/>
                      </a:lnTo>
                      <a:lnTo>
                        <a:pt x="1584456" y="1290625"/>
                      </a:lnTo>
                      <a:lnTo>
                        <a:pt x="1745792" y="1482799"/>
                      </a:lnTo>
                      <a:lnTo>
                        <a:pt x="1523985" y="1412803"/>
                      </a:lnTo>
                      <a:close/>
                      <a:moveTo>
                        <a:pt x="718147" y="1053547"/>
                      </a:moveTo>
                      <a:lnTo>
                        <a:pt x="315543" y="1298295"/>
                      </a:lnTo>
                      <a:lnTo>
                        <a:pt x="321982" y="1290625"/>
                      </a:lnTo>
                      <a:lnTo>
                        <a:pt x="72559" y="1317997"/>
                      </a:lnTo>
                      <a:lnTo>
                        <a:pt x="257640" y="1169529"/>
                      </a:lnTo>
                      <a:close/>
                      <a:moveTo>
                        <a:pt x="1198193" y="1051732"/>
                      </a:moveTo>
                      <a:lnTo>
                        <a:pt x="1644112" y="1160468"/>
                      </a:lnTo>
                      <a:lnTo>
                        <a:pt x="1638152" y="1160988"/>
                      </a:lnTo>
                      <a:lnTo>
                        <a:pt x="1833879" y="1317997"/>
                      </a:lnTo>
                      <a:lnTo>
                        <a:pt x="1600970" y="1292437"/>
                      </a:lnTo>
                      <a:close/>
                      <a:moveTo>
                        <a:pt x="703179" y="1004864"/>
                      </a:moveTo>
                      <a:lnTo>
                        <a:pt x="262435" y="1165682"/>
                      </a:lnTo>
                      <a:lnTo>
                        <a:pt x="268286" y="1160988"/>
                      </a:lnTo>
                      <a:lnTo>
                        <a:pt x="18311" y="1139182"/>
                      </a:lnTo>
                      <a:lnTo>
                        <a:pt x="230705" y="1028690"/>
                      </a:lnTo>
                      <a:close/>
                      <a:moveTo>
                        <a:pt x="1212792" y="1002942"/>
                      </a:moveTo>
                      <a:lnTo>
                        <a:pt x="1668618" y="1022476"/>
                      </a:lnTo>
                      <a:lnTo>
                        <a:pt x="1665522" y="1023377"/>
                      </a:lnTo>
                      <a:lnTo>
                        <a:pt x="1888127" y="1139182"/>
                      </a:lnTo>
                      <a:lnTo>
                        <a:pt x="1652745" y="1159715"/>
                      </a:lnTo>
                      <a:close/>
                      <a:moveTo>
                        <a:pt x="231919" y="885681"/>
                      </a:moveTo>
                      <a:lnTo>
                        <a:pt x="697996" y="954201"/>
                      </a:lnTo>
                      <a:lnTo>
                        <a:pt x="236676" y="1025583"/>
                      </a:lnTo>
                      <a:lnTo>
                        <a:pt x="240916" y="1023377"/>
                      </a:lnTo>
                      <a:lnTo>
                        <a:pt x="0" y="953219"/>
                      </a:lnTo>
                      <a:close/>
                      <a:moveTo>
                        <a:pt x="1665889" y="882870"/>
                      </a:moveTo>
                      <a:lnTo>
                        <a:pt x="1665522" y="883061"/>
                      </a:lnTo>
                      <a:lnTo>
                        <a:pt x="1906438" y="953219"/>
                      </a:lnTo>
                      <a:lnTo>
                        <a:pt x="1677589" y="1019863"/>
                      </a:lnTo>
                      <a:lnTo>
                        <a:pt x="1217593" y="952237"/>
                      </a:lnTo>
                      <a:close/>
                      <a:moveTo>
                        <a:pt x="261044" y="746082"/>
                      </a:moveTo>
                      <a:lnTo>
                        <a:pt x="702797" y="903496"/>
                      </a:lnTo>
                      <a:lnTo>
                        <a:pt x="238995" y="883621"/>
                      </a:lnTo>
                      <a:lnTo>
                        <a:pt x="240916" y="883061"/>
                      </a:lnTo>
                      <a:lnTo>
                        <a:pt x="18311" y="767256"/>
                      </a:lnTo>
                      <a:close/>
                      <a:moveTo>
                        <a:pt x="1639877" y="745601"/>
                      </a:moveTo>
                      <a:lnTo>
                        <a:pt x="1888127" y="767256"/>
                      </a:lnTo>
                      <a:lnTo>
                        <a:pt x="1674752" y="878260"/>
                      </a:lnTo>
                      <a:lnTo>
                        <a:pt x="1212410" y="901574"/>
                      </a:lnTo>
                      <a:close/>
                      <a:moveTo>
                        <a:pt x="1833879" y="588441"/>
                      </a:moveTo>
                      <a:lnTo>
                        <a:pt x="1644611" y="740269"/>
                      </a:lnTo>
                      <a:lnTo>
                        <a:pt x="1197442" y="852891"/>
                      </a:lnTo>
                      <a:lnTo>
                        <a:pt x="1588083" y="615415"/>
                      </a:lnTo>
                      <a:close/>
                      <a:moveTo>
                        <a:pt x="72559" y="588441"/>
                      </a:moveTo>
                      <a:lnTo>
                        <a:pt x="316677" y="615231"/>
                      </a:lnTo>
                      <a:lnTo>
                        <a:pt x="717396" y="854706"/>
                      </a:lnTo>
                      <a:lnTo>
                        <a:pt x="267824" y="745079"/>
                      </a:lnTo>
                      <a:close/>
                      <a:moveTo>
                        <a:pt x="1745792" y="423639"/>
                      </a:moveTo>
                      <a:lnTo>
                        <a:pt x="1588472" y="611030"/>
                      </a:lnTo>
                      <a:lnTo>
                        <a:pt x="1173264" y="808068"/>
                      </a:lnTo>
                      <a:lnTo>
                        <a:pt x="1511590" y="497547"/>
                      </a:lnTo>
                      <a:close/>
                      <a:moveTo>
                        <a:pt x="160646" y="423639"/>
                      </a:moveTo>
                      <a:lnTo>
                        <a:pt x="396511" y="498071"/>
                      </a:lnTo>
                      <a:lnTo>
                        <a:pt x="741234" y="809698"/>
                      </a:lnTo>
                      <a:lnTo>
                        <a:pt x="320326" y="613840"/>
                      </a:lnTo>
                      <a:close/>
                      <a:moveTo>
                        <a:pt x="1627247" y="279191"/>
                      </a:moveTo>
                      <a:lnTo>
                        <a:pt x="1508625" y="495288"/>
                      </a:lnTo>
                      <a:lnTo>
                        <a:pt x="1140805" y="768819"/>
                      </a:lnTo>
                      <a:lnTo>
                        <a:pt x="1413206" y="396686"/>
                      </a:lnTo>
                      <a:close/>
                      <a:moveTo>
                        <a:pt x="279191" y="279191"/>
                      </a:moveTo>
                      <a:lnTo>
                        <a:pt x="497270" y="398902"/>
                      </a:lnTo>
                      <a:lnTo>
                        <a:pt x="773395" y="770208"/>
                      </a:lnTo>
                      <a:lnTo>
                        <a:pt x="397811" y="495282"/>
                      </a:lnTo>
                      <a:close/>
                      <a:moveTo>
                        <a:pt x="1482799" y="160646"/>
                      </a:moveTo>
                      <a:lnTo>
                        <a:pt x="1408132" y="397257"/>
                      </a:lnTo>
                      <a:lnTo>
                        <a:pt x="1101316" y="736659"/>
                      </a:lnTo>
                      <a:lnTo>
                        <a:pt x="1296612" y="316956"/>
                      </a:lnTo>
                      <a:close/>
                      <a:moveTo>
                        <a:pt x="423639" y="160646"/>
                      </a:moveTo>
                      <a:lnTo>
                        <a:pt x="615026" y="321321"/>
                      </a:lnTo>
                      <a:lnTo>
                        <a:pt x="812643" y="737749"/>
                      </a:lnTo>
                      <a:lnTo>
                        <a:pt x="497350" y="394223"/>
                      </a:lnTo>
                      <a:close/>
                      <a:moveTo>
                        <a:pt x="1317997" y="72559"/>
                      </a:moveTo>
                      <a:lnTo>
                        <a:pt x="1290793" y="320450"/>
                      </a:lnTo>
                      <a:lnTo>
                        <a:pt x="1056307" y="712820"/>
                      </a:lnTo>
                      <a:lnTo>
                        <a:pt x="1166330" y="261628"/>
                      </a:lnTo>
                      <a:close/>
                      <a:moveTo>
                        <a:pt x="588441" y="72559"/>
                      </a:moveTo>
                      <a:lnTo>
                        <a:pt x="745258" y="268047"/>
                      </a:lnTo>
                      <a:lnTo>
                        <a:pt x="857466" y="713571"/>
                      </a:lnTo>
                      <a:lnTo>
                        <a:pt x="615020" y="314754"/>
                      </a:lnTo>
                      <a:close/>
                      <a:moveTo>
                        <a:pt x="1139182" y="18311"/>
                      </a:moveTo>
                      <a:lnTo>
                        <a:pt x="1160936" y="267683"/>
                      </a:lnTo>
                      <a:lnTo>
                        <a:pt x="1007517" y="698222"/>
                      </a:lnTo>
                      <a:lnTo>
                        <a:pt x="1027450" y="233088"/>
                      </a:lnTo>
                      <a:close/>
                      <a:moveTo>
                        <a:pt x="767256" y="18311"/>
                      </a:moveTo>
                      <a:lnTo>
                        <a:pt x="883061" y="240916"/>
                      </a:lnTo>
                      <a:lnTo>
                        <a:pt x="883068" y="240892"/>
                      </a:lnTo>
                      <a:lnTo>
                        <a:pt x="906149" y="698604"/>
                      </a:lnTo>
                      <a:lnTo>
                        <a:pt x="746161" y="260134"/>
                      </a:lnTo>
                      <a:close/>
                      <a:moveTo>
                        <a:pt x="953219" y="0"/>
                      </a:moveTo>
                      <a:lnTo>
                        <a:pt x="1023350" y="240824"/>
                      </a:lnTo>
                      <a:lnTo>
                        <a:pt x="956812" y="693421"/>
                      </a:lnTo>
                      <a:lnTo>
                        <a:pt x="885499" y="232545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>
                    <a:ln>
                      <a:solidFill>
                        <a:sysClr val="windowText" lastClr="000000"/>
                      </a:solidFill>
                    </a:ln>
                  </a:endParaRPr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A1EFFB79-05EB-4F3C-BD1C-573C623B9010}"/>
                    </a:ext>
                  </a:extLst>
                </p:cNvPr>
                <p:cNvSpPr/>
                <p:nvPr/>
              </p:nvSpPr>
              <p:spPr>
                <a:xfrm rot="993858">
                  <a:off x="5776216" y="3173688"/>
                  <a:ext cx="1478890" cy="1478890"/>
                </a:xfrm>
                <a:custGeom>
                  <a:avLst/>
                  <a:gdLst>
                    <a:gd name="connsiteX0" fmla="*/ 958777 w 1906438"/>
                    <a:gd name="connsiteY0" fmla="*/ 1213017 h 1906438"/>
                    <a:gd name="connsiteX1" fmla="*/ 1031087 w 1906438"/>
                    <a:gd name="connsiteY1" fmla="*/ 1680343 h 1906438"/>
                    <a:gd name="connsiteX2" fmla="*/ 1023377 w 1906438"/>
                    <a:gd name="connsiteY2" fmla="*/ 1665522 h 1906438"/>
                    <a:gd name="connsiteX3" fmla="*/ 953219 w 1906438"/>
                    <a:gd name="connsiteY3" fmla="*/ 1906438 h 1906438"/>
                    <a:gd name="connsiteX4" fmla="*/ 889168 w 1906438"/>
                    <a:gd name="connsiteY4" fmla="*/ 1686494 h 1906438"/>
                    <a:gd name="connsiteX5" fmla="*/ 908071 w 1906438"/>
                    <a:gd name="connsiteY5" fmla="*/ 1208217 h 1906438"/>
                    <a:gd name="connsiteX6" fmla="*/ 887780 w 1906438"/>
                    <a:gd name="connsiteY6" fmla="*/ 1681726 h 1906438"/>
                    <a:gd name="connsiteX7" fmla="*/ 883061 w 1906438"/>
                    <a:gd name="connsiteY7" fmla="*/ 1665522 h 1906438"/>
                    <a:gd name="connsiteX8" fmla="*/ 767256 w 1906438"/>
                    <a:gd name="connsiteY8" fmla="*/ 1888127 h 1906438"/>
                    <a:gd name="connsiteX9" fmla="*/ 747302 w 1906438"/>
                    <a:gd name="connsiteY9" fmla="*/ 1659383 h 1906438"/>
                    <a:gd name="connsiteX10" fmla="*/ 1009440 w 1906438"/>
                    <a:gd name="connsiteY10" fmla="*/ 1207835 h 1906438"/>
                    <a:gd name="connsiteX11" fmla="*/ 1171012 w 1906438"/>
                    <a:gd name="connsiteY11" fmla="*/ 1650648 h 1906438"/>
                    <a:gd name="connsiteX12" fmla="*/ 1160988 w 1906438"/>
                    <a:gd name="connsiteY12" fmla="*/ 1638152 h 1906438"/>
                    <a:gd name="connsiteX13" fmla="*/ 1139182 w 1906438"/>
                    <a:gd name="connsiteY13" fmla="*/ 1888127 h 1906438"/>
                    <a:gd name="connsiteX14" fmla="*/ 1033500 w 1906438"/>
                    <a:gd name="connsiteY14" fmla="*/ 1684981 h 1906438"/>
                    <a:gd name="connsiteX15" fmla="*/ 859281 w 1906438"/>
                    <a:gd name="connsiteY15" fmla="*/ 1193618 h 1906438"/>
                    <a:gd name="connsiteX16" fmla="*/ 746882 w 1906438"/>
                    <a:gd name="connsiteY16" fmla="*/ 1654560 h 1906438"/>
                    <a:gd name="connsiteX17" fmla="*/ 745450 w 1906438"/>
                    <a:gd name="connsiteY17" fmla="*/ 1638152 h 1906438"/>
                    <a:gd name="connsiteX18" fmla="*/ 588441 w 1906438"/>
                    <a:gd name="connsiteY18" fmla="*/ 1833879 h 1906438"/>
                    <a:gd name="connsiteX19" fmla="*/ 613587 w 1906438"/>
                    <a:gd name="connsiteY19" fmla="*/ 1604743 h 1906438"/>
                    <a:gd name="connsiteX20" fmla="*/ 1058122 w 1906438"/>
                    <a:gd name="connsiteY20" fmla="*/ 1192867 h 1906438"/>
                    <a:gd name="connsiteX21" fmla="*/ 1301959 w 1906438"/>
                    <a:gd name="connsiteY21" fmla="*/ 1593971 h 1906438"/>
                    <a:gd name="connsiteX22" fmla="*/ 1290625 w 1906438"/>
                    <a:gd name="connsiteY22" fmla="*/ 1584456 h 1906438"/>
                    <a:gd name="connsiteX23" fmla="*/ 1317997 w 1906438"/>
                    <a:gd name="connsiteY23" fmla="*/ 1833879 h 1906438"/>
                    <a:gd name="connsiteX24" fmla="*/ 1174518 w 1906438"/>
                    <a:gd name="connsiteY24" fmla="*/ 1655018 h 1906438"/>
                    <a:gd name="connsiteX25" fmla="*/ 814273 w 1906438"/>
                    <a:gd name="connsiteY25" fmla="*/ 1169779 h 1906438"/>
                    <a:gd name="connsiteX26" fmla="*/ 614115 w 1906438"/>
                    <a:gd name="connsiteY26" fmla="*/ 1599929 h 1906438"/>
                    <a:gd name="connsiteX27" fmla="*/ 615813 w 1906438"/>
                    <a:gd name="connsiteY27" fmla="*/ 1584456 h 1906438"/>
                    <a:gd name="connsiteX28" fmla="*/ 423639 w 1906438"/>
                    <a:gd name="connsiteY28" fmla="*/ 1745792 h 1906438"/>
                    <a:gd name="connsiteX29" fmla="*/ 493400 w 1906438"/>
                    <a:gd name="connsiteY29" fmla="*/ 1524732 h 1906438"/>
                    <a:gd name="connsiteX30" fmla="*/ 1102946 w 1906438"/>
                    <a:gd name="connsiteY30" fmla="*/ 1168689 h 1906438"/>
                    <a:gd name="connsiteX31" fmla="*/ 1418795 w 1906438"/>
                    <a:gd name="connsiteY31" fmla="*/ 1512821 h 1906438"/>
                    <a:gd name="connsiteX32" fmla="*/ 1407286 w 1906438"/>
                    <a:gd name="connsiteY32" fmla="*/ 1506503 h 1906438"/>
                    <a:gd name="connsiteX33" fmla="*/ 1482799 w 1906438"/>
                    <a:gd name="connsiteY33" fmla="*/ 1745792 h 1906438"/>
                    <a:gd name="connsiteX34" fmla="*/ 1306622 w 1906438"/>
                    <a:gd name="connsiteY34" fmla="*/ 1597886 h 1906438"/>
                    <a:gd name="connsiteX35" fmla="*/ 774783 w 1906438"/>
                    <a:gd name="connsiteY35" fmla="*/ 1137619 h 1906438"/>
                    <a:gd name="connsiteX36" fmla="*/ 494902 w 1906438"/>
                    <a:gd name="connsiteY36" fmla="*/ 1519973 h 1906438"/>
                    <a:gd name="connsiteX37" fmla="*/ 499152 w 1906438"/>
                    <a:gd name="connsiteY37" fmla="*/ 1506503 h 1906438"/>
                    <a:gd name="connsiteX38" fmla="*/ 279191 w 1906438"/>
                    <a:gd name="connsiteY38" fmla="*/ 1627247 h 1906438"/>
                    <a:gd name="connsiteX39" fmla="*/ 391502 w 1906438"/>
                    <a:gd name="connsiteY39" fmla="*/ 1422649 h 1906438"/>
                    <a:gd name="connsiteX40" fmla="*/ 1142194 w 1906438"/>
                    <a:gd name="connsiteY40" fmla="*/ 1136230 h 1906438"/>
                    <a:gd name="connsiteX41" fmla="*/ 1517029 w 1906438"/>
                    <a:gd name="connsiteY41" fmla="*/ 1410608 h 1906438"/>
                    <a:gd name="connsiteX42" fmla="*/ 1506503 w 1906438"/>
                    <a:gd name="connsiteY42" fmla="*/ 1407286 h 1906438"/>
                    <a:gd name="connsiteX43" fmla="*/ 1627247 w 1906438"/>
                    <a:gd name="connsiteY43" fmla="*/ 1627247 h 1906438"/>
                    <a:gd name="connsiteX44" fmla="*/ 1424631 w 1906438"/>
                    <a:gd name="connsiteY44" fmla="*/ 1516024 h 1906438"/>
                    <a:gd name="connsiteX45" fmla="*/ 742324 w 1906438"/>
                    <a:gd name="connsiteY45" fmla="*/ 1098371 h 1906438"/>
                    <a:gd name="connsiteX46" fmla="*/ 394034 w 1906438"/>
                    <a:gd name="connsiteY46" fmla="*/ 1418037 h 1906438"/>
                    <a:gd name="connsiteX47" fmla="*/ 399935 w 1906438"/>
                    <a:gd name="connsiteY47" fmla="*/ 1407286 h 1906438"/>
                    <a:gd name="connsiteX48" fmla="*/ 160646 w 1906438"/>
                    <a:gd name="connsiteY48" fmla="*/ 1482799 h 1906438"/>
                    <a:gd name="connsiteX49" fmla="*/ 311907 w 1906438"/>
                    <a:gd name="connsiteY49" fmla="*/ 1302626 h 1906438"/>
                    <a:gd name="connsiteX50" fmla="*/ 1174354 w 1906438"/>
                    <a:gd name="connsiteY50" fmla="*/ 1096741 h 1906438"/>
                    <a:gd name="connsiteX51" fmla="*/ 1593049 w 1906438"/>
                    <a:gd name="connsiteY51" fmla="*/ 1291568 h 1906438"/>
                    <a:gd name="connsiteX52" fmla="*/ 1584456 w 1906438"/>
                    <a:gd name="connsiteY52" fmla="*/ 1290625 h 1906438"/>
                    <a:gd name="connsiteX53" fmla="*/ 1745792 w 1906438"/>
                    <a:gd name="connsiteY53" fmla="*/ 1482799 h 1906438"/>
                    <a:gd name="connsiteX54" fmla="*/ 1523985 w 1906438"/>
                    <a:gd name="connsiteY54" fmla="*/ 1412803 h 1906438"/>
                    <a:gd name="connsiteX55" fmla="*/ 718147 w 1906438"/>
                    <a:gd name="connsiteY55" fmla="*/ 1053547 h 1906438"/>
                    <a:gd name="connsiteX56" fmla="*/ 315543 w 1906438"/>
                    <a:gd name="connsiteY56" fmla="*/ 1298295 h 1906438"/>
                    <a:gd name="connsiteX57" fmla="*/ 321982 w 1906438"/>
                    <a:gd name="connsiteY57" fmla="*/ 1290625 h 1906438"/>
                    <a:gd name="connsiteX58" fmla="*/ 72559 w 1906438"/>
                    <a:gd name="connsiteY58" fmla="*/ 1317997 h 1906438"/>
                    <a:gd name="connsiteX59" fmla="*/ 257640 w 1906438"/>
                    <a:gd name="connsiteY59" fmla="*/ 1169529 h 1906438"/>
                    <a:gd name="connsiteX60" fmla="*/ 1198193 w 1906438"/>
                    <a:gd name="connsiteY60" fmla="*/ 1051732 h 1906438"/>
                    <a:gd name="connsiteX61" fmla="*/ 1644112 w 1906438"/>
                    <a:gd name="connsiteY61" fmla="*/ 1160468 h 1906438"/>
                    <a:gd name="connsiteX62" fmla="*/ 1638152 w 1906438"/>
                    <a:gd name="connsiteY62" fmla="*/ 1160988 h 1906438"/>
                    <a:gd name="connsiteX63" fmla="*/ 1833879 w 1906438"/>
                    <a:gd name="connsiteY63" fmla="*/ 1317997 h 1906438"/>
                    <a:gd name="connsiteX64" fmla="*/ 1600970 w 1906438"/>
                    <a:gd name="connsiteY64" fmla="*/ 1292437 h 1906438"/>
                    <a:gd name="connsiteX65" fmla="*/ 703179 w 1906438"/>
                    <a:gd name="connsiteY65" fmla="*/ 1004864 h 1906438"/>
                    <a:gd name="connsiteX66" fmla="*/ 262435 w 1906438"/>
                    <a:gd name="connsiteY66" fmla="*/ 1165682 h 1906438"/>
                    <a:gd name="connsiteX67" fmla="*/ 268286 w 1906438"/>
                    <a:gd name="connsiteY67" fmla="*/ 1160988 h 1906438"/>
                    <a:gd name="connsiteX68" fmla="*/ 18311 w 1906438"/>
                    <a:gd name="connsiteY68" fmla="*/ 1139182 h 1906438"/>
                    <a:gd name="connsiteX69" fmla="*/ 230705 w 1906438"/>
                    <a:gd name="connsiteY69" fmla="*/ 1028690 h 1906438"/>
                    <a:gd name="connsiteX70" fmla="*/ 1212792 w 1906438"/>
                    <a:gd name="connsiteY70" fmla="*/ 1002942 h 1906438"/>
                    <a:gd name="connsiteX71" fmla="*/ 1668618 w 1906438"/>
                    <a:gd name="connsiteY71" fmla="*/ 1022476 h 1906438"/>
                    <a:gd name="connsiteX72" fmla="*/ 1665522 w 1906438"/>
                    <a:gd name="connsiteY72" fmla="*/ 1023377 h 1906438"/>
                    <a:gd name="connsiteX73" fmla="*/ 1888127 w 1906438"/>
                    <a:gd name="connsiteY73" fmla="*/ 1139182 h 1906438"/>
                    <a:gd name="connsiteX74" fmla="*/ 1652745 w 1906438"/>
                    <a:gd name="connsiteY74" fmla="*/ 1159715 h 1906438"/>
                    <a:gd name="connsiteX75" fmla="*/ 231919 w 1906438"/>
                    <a:gd name="connsiteY75" fmla="*/ 885681 h 1906438"/>
                    <a:gd name="connsiteX76" fmla="*/ 697996 w 1906438"/>
                    <a:gd name="connsiteY76" fmla="*/ 954201 h 1906438"/>
                    <a:gd name="connsiteX77" fmla="*/ 236676 w 1906438"/>
                    <a:gd name="connsiteY77" fmla="*/ 1025583 h 1906438"/>
                    <a:gd name="connsiteX78" fmla="*/ 240916 w 1906438"/>
                    <a:gd name="connsiteY78" fmla="*/ 1023377 h 1906438"/>
                    <a:gd name="connsiteX79" fmla="*/ 0 w 1906438"/>
                    <a:gd name="connsiteY79" fmla="*/ 953219 h 1906438"/>
                    <a:gd name="connsiteX80" fmla="*/ 1665889 w 1906438"/>
                    <a:gd name="connsiteY80" fmla="*/ 882870 h 1906438"/>
                    <a:gd name="connsiteX81" fmla="*/ 1665522 w 1906438"/>
                    <a:gd name="connsiteY81" fmla="*/ 883061 h 1906438"/>
                    <a:gd name="connsiteX82" fmla="*/ 1906438 w 1906438"/>
                    <a:gd name="connsiteY82" fmla="*/ 953219 h 1906438"/>
                    <a:gd name="connsiteX83" fmla="*/ 1677589 w 1906438"/>
                    <a:gd name="connsiteY83" fmla="*/ 1019863 h 1906438"/>
                    <a:gd name="connsiteX84" fmla="*/ 1217593 w 1906438"/>
                    <a:gd name="connsiteY84" fmla="*/ 952237 h 1906438"/>
                    <a:gd name="connsiteX85" fmla="*/ 261044 w 1906438"/>
                    <a:gd name="connsiteY85" fmla="*/ 746082 h 1906438"/>
                    <a:gd name="connsiteX86" fmla="*/ 702797 w 1906438"/>
                    <a:gd name="connsiteY86" fmla="*/ 903496 h 1906438"/>
                    <a:gd name="connsiteX87" fmla="*/ 238995 w 1906438"/>
                    <a:gd name="connsiteY87" fmla="*/ 883621 h 1906438"/>
                    <a:gd name="connsiteX88" fmla="*/ 240916 w 1906438"/>
                    <a:gd name="connsiteY88" fmla="*/ 883061 h 1906438"/>
                    <a:gd name="connsiteX89" fmla="*/ 18311 w 1906438"/>
                    <a:gd name="connsiteY89" fmla="*/ 767256 h 1906438"/>
                    <a:gd name="connsiteX90" fmla="*/ 1639877 w 1906438"/>
                    <a:gd name="connsiteY90" fmla="*/ 745601 h 1906438"/>
                    <a:gd name="connsiteX91" fmla="*/ 1888127 w 1906438"/>
                    <a:gd name="connsiteY91" fmla="*/ 767256 h 1906438"/>
                    <a:gd name="connsiteX92" fmla="*/ 1674752 w 1906438"/>
                    <a:gd name="connsiteY92" fmla="*/ 878260 h 1906438"/>
                    <a:gd name="connsiteX93" fmla="*/ 1212410 w 1906438"/>
                    <a:gd name="connsiteY93" fmla="*/ 901574 h 1906438"/>
                    <a:gd name="connsiteX94" fmla="*/ 1833879 w 1906438"/>
                    <a:gd name="connsiteY94" fmla="*/ 588441 h 1906438"/>
                    <a:gd name="connsiteX95" fmla="*/ 1644611 w 1906438"/>
                    <a:gd name="connsiteY95" fmla="*/ 740269 h 1906438"/>
                    <a:gd name="connsiteX96" fmla="*/ 1197442 w 1906438"/>
                    <a:gd name="connsiteY96" fmla="*/ 852891 h 1906438"/>
                    <a:gd name="connsiteX97" fmla="*/ 1588083 w 1906438"/>
                    <a:gd name="connsiteY97" fmla="*/ 615415 h 1906438"/>
                    <a:gd name="connsiteX98" fmla="*/ 72559 w 1906438"/>
                    <a:gd name="connsiteY98" fmla="*/ 588441 h 1906438"/>
                    <a:gd name="connsiteX99" fmla="*/ 316677 w 1906438"/>
                    <a:gd name="connsiteY99" fmla="*/ 615231 h 1906438"/>
                    <a:gd name="connsiteX100" fmla="*/ 717396 w 1906438"/>
                    <a:gd name="connsiteY100" fmla="*/ 854706 h 1906438"/>
                    <a:gd name="connsiteX101" fmla="*/ 267824 w 1906438"/>
                    <a:gd name="connsiteY101" fmla="*/ 745079 h 1906438"/>
                    <a:gd name="connsiteX102" fmla="*/ 1745792 w 1906438"/>
                    <a:gd name="connsiteY102" fmla="*/ 423639 h 1906438"/>
                    <a:gd name="connsiteX103" fmla="*/ 1588472 w 1906438"/>
                    <a:gd name="connsiteY103" fmla="*/ 611030 h 1906438"/>
                    <a:gd name="connsiteX104" fmla="*/ 1173264 w 1906438"/>
                    <a:gd name="connsiteY104" fmla="*/ 808068 h 1906438"/>
                    <a:gd name="connsiteX105" fmla="*/ 1511590 w 1906438"/>
                    <a:gd name="connsiteY105" fmla="*/ 497547 h 1906438"/>
                    <a:gd name="connsiteX106" fmla="*/ 160646 w 1906438"/>
                    <a:gd name="connsiteY106" fmla="*/ 423639 h 1906438"/>
                    <a:gd name="connsiteX107" fmla="*/ 396511 w 1906438"/>
                    <a:gd name="connsiteY107" fmla="*/ 498071 h 1906438"/>
                    <a:gd name="connsiteX108" fmla="*/ 741234 w 1906438"/>
                    <a:gd name="connsiteY108" fmla="*/ 809698 h 1906438"/>
                    <a:gd name="connsiteX109" fmla="*/ 320326 w 1906438"/>
                    <a:gd name="connsiteY109" fmla="*/ 613840 h 1906438"/>
                    <a:gd name="connsiteX110" fmla="*/ 1627247 w 1906438"/>
                    <a:gd name="connsiteY110" fmla="*/ 279191 h 1906438"/>
                    <a:gd name="connsiteX111" fmla="*/ 1508625 w 1906438"/>
                    <a:gd name="connsiteY111" fmla="*/ 495288 h 1906438"/>
                    <a:gd name="connsiteX112" fmla="*/ 1140805 w 1906438"/>
                    <a:gd name="connsiteY112" fmla="*/ 768819 h 1906438"/>
                    <a:gd name="connsiteX113" fmla="*/ 1413206 w 1906438"/>
                    <a:gd name="connsiteY113" fmla="*/ 396686 h 1906438"/>
                    <a:gd name="connsiteX114" fmla="*/ 279191 w 1906438"/>
                    <a:gd name="connsiteY114" fmla="*/ 279191 h 1906438"/>
                    <a:gd name="connsiteX115" fmla="*/ 497270 w 1906438"/>
                    <a:gd name="connsiteY115" fmla="*/ 398902 h 1906438"/>
                    <a:gd name="connsiteX116" fmla="*/ 773395 w 1906438"/>
                    <a:gd name="connsiteY116" fmla="*/ 770208 h 1906438"/>
                    <a:gd name="connsiteX117" fmla="*/ 397811 w 1906438"/>
                    <a:gd name="connsiteY117" fmla="*/ 495282 h 1906438"/>
                    <a:gd name="connsiteX118" fmla="*/ 1482799 w 1906438"/>
                    <a:gd name="connsiteY118" fmla="*/ 160646 h 1906438"/>
                    <a:gd name="connsiteX119" fmla="*/ 1408132 w 1906438"/>
                    <a:gd name="connsiteY119" fmla="*/ 397257 h 1906438"/>
                    <a:gd name="connsiteX120" fmla="*/ 1101316 w 1906438"/>
                    <a:gd name="connsiteY120" fmla="*/ 736659 h 1906438"/>
                    <a:gd name="connsiteX121" fmla="*/ 1296612 w 1906438"/>
                    <a:gd name="connsiteY121" fmla="*/ 316956 h 1906438"/>
                    <a:gd name="connsiteX122" fmla="*/ 423639 w 1906438"/>
                    <a:gd name="connsiteY122" fmla="*/ 160646 h 1906438"/>
                    <a:gd name="connsiteX123" fmla="*/ 615026 w 1906438"/>
                    <a:gd name="connsiteY123" fmla="*/ 321321 h 1906438"/>
                    <a:gd name="connsiteX124" fmla="*/ 812643 w 1906438"/>
                    <a:gd name="connsiteY124" fmla="*/ 737749 h 1906438"/>
                    <a:gd name="connsiteX125" fmla="*/ 497350 w 1906438"/>
                    <a:gd name="connsiteY125" fmla="*/ 394223 h 1906438"/>
                    <a:gd name="connsiteX126" fmla="*/ 1317997 w 1906438"/>
                    <a:gd name="connsiteY126" fmla="*/ 72559 h 1906438"/>
                    <a:gd name="connsiteX127" fmla="*/ 1290793 w 1906438"/>
                    <a:gd name="connsiteY127" fmla="*/ 320450 h 1906438"/>
                    <a:gd name="connsiteX128" fmla="*/ 1056307 w 1906438"/>
                    <a:gd name="connsiteY128" fmla="*/ 712820 h 1906438"/>
                    <a:gd name="connsiteX129" fmla="*/ 1166330 w 1906438"/>
                    <a:gd name="connsiteY129" fmla="*/ 261628 h 1906438"/>
                    <a:gd name="connsiteX130" fmla="*/ 588441 w 1906438"/>
                    <a:gd name="connsiteY130" fmla="*/ 72559 h 1906438"/>
                    <a:gd name="connsiteX131" fmla="*/ 745258 w 1906438"/>
                    <a:gd name="connsiteY131" fmla="*/ 268047 h 1906438"/>
                    <a:gd name="connsiteX132" fmla="*/ 857466 w 1906438"/>
                    <a:gd name="connsiteY132" fmla="*/ 713571 h 1906438"/>
                    <a:gd name="connsiteX133" fmla="*/ 615020 w 1906438"/>
                    <a:gd name="connsiteY133" fmla="*/ 314754 h 1906438"/>
                    <a:gd name="connsiteX134" fmla="*/ 1139182 w 1906438"/>
                    <a:gd name="connsiteY134" fmla="*/ 18311 h 1906438"/>
                    <a:gd name="connsiteX135" fmla="*/ 1160936 w 1906438"/>
                    <a:gd name="connsiteY135" fmla="*/ 267683 h 1906438"/>
                    <a:gd name="connsiteX136" fmla="*/ 1007517 w 1906438"/>
                    <a:gd name="connsiteY136" fmla="*/ 698222 h 1906438"/>
                    <a:gd name="connsiteX137" fmla="*/ 1027450 w 1906438"/>
                    <a:gd name="connsiteY137" fmla="*/ 233088 h 1906438"/>
                    <a:gd name="connsiteX138" fmla="*/ 767256 w 1906438"/>
                    <a:gd name="connsiteY138" fmla="*/ 18311 h 1906438"/>
                    <a:gd name="connsiteX139" fmla="*/ 883061 w 1906438"/>
                    <a:gd name="connsiteY139" fmla="*/ 240916 h 1906438"/>
                    <a:gd name="connsiteX140" fmla="*/ 883068 w 1906438"/>
                    <a:gd name="connsiteY140" fmla="*/ 240892 h 1906438"/>
                    <a:gd name="connsiteX141" fmla="*/ 906149 w 1906438"/>
                    <a:gd name="connsiteY141" fmla="*/ 698604 h 1906438"/>
                    <a:gd name="connsiteX142" fmla="*/ 746161 w 1906438"/>
                    <a:gd name="connsiteY142" fmla="*/ 260134 h 1906438"/>
                    <a:gd name="connsiteX143" fmla="*/ 953219 w 1906438"/>
                    <a:gd name="connsiteY143" fmla="*/ 0 h 1906438"/>
                    <a:gd name="connsiteX144" fmla="*/ 1023350 w 1906438"/>
                    <a:gd name="connsiteY144" fmla="*/ 240824 h 1906438"/>
                    <a:gd name="connsiteX145" fmla="*/ 956812 w 1906438"/>
                    <a:gd name="connsiteY145" fmla="*/ 693421 h 1906438"/>
                    <a:gd name="connsiteX146" fmla="*/ 885499 w 1906438"/>
                    <a:gd name="connsiteY146" fmla="*/ 232545 h 1906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</a:cxnLst>
                  <a:rect l="l" t="t" r="r" b="b"/>
                  <a:pathLst>
                    <a:path w="1906438" h="1906438">
                      <a:moveTo>
                        <a:pt x="958777" y="1213017"/>
                      </a:moveTo>
                      <a:lnTo>
                        <a:pt x="1031087" y="1680343"/>
                      </a:lnTo>
                      <a:lnTo>
                        <a:pt x="1023377" y="1665522"/>
                      </a:lnTo>
                      <a:lnTo>
                        <a:pt x="953219" y="1906438"/>
                      </a:lnTo>
                      <a:lnTo>
                        <a:pt x="889168" y="1686494"/>
                      </a:lnTo>
                      <a:close/>
                      <a:moveTo>
                        <a:pt x="908071" y="1208217"/>
                      </a:moveTo>
                      <a:lnTo>
                        <a:pt x="887780" y="1681726"/>
                      </a:lnTo>
                      <a:lnTo>
                        <a:pt x="883061" y="1665522"/>
                      </a:lnTo>
                      <a:lnTo>
                        <a:pt x="767256" y="1888127"/>
                      </a:lnTo>
                      <a:lnTo>
                        <a:pt x="747302" y="1659383"/>
                      </a:lnTo>
                      <a:close/>
                      <a:moveTo>
                        <a:pt x="1009440" y="1207835"/>
                      </a:moveTo>
                      <a:lnTo>
                        <a:pt x="1171012" y="1650648"/>
                      </a:lnTo>
                      <a:lnTo>
                        <a:pt x="1160988" y="1638152"/>
                      </a:lnTo>
                      <a:lnTo>
                        <a:pt x="1139182" y="1888127"/>
                      </a:lnTo>
                      <a:lnTo>
                        <a:pt x="1033500" y="1684981"/>
                      </a:lnTo>
                      <a:close/>
                      <a:moveTo>
                        <a:pt x="859281" y="1193618"/>
                      </a:moveTo>
                      <a:lnTo>
                        <a:pt x="746882" y="1654560"/>
                      </a:lnTo>
                      <a:lnTo>
                        <a:pt x="745450" y="1638152"/>
                      </a:lnTo>
                      <a:lnTo>
                        <a:pt x="588441" y="1833879"/>
                      </a:lnTo>
                      <a:lnTo>
                        <a:pt x="613587" y="1604743"/>
                      </a:lnTo>
                      <a:close/>
                      <a:moveTo>
                        <a:pt x="1058122" y="1192867"/>
                      </a:moveTo>
                      <a:lnTo>
                        <a:pt x="1301959" y="1593971"/>
                      </a:lnTo>
                      <a:lnTo>
                        <a:pt x="1290625" y="1584456"/>
                      </a:lnTo>
                      <a:lnTo>
                        <a:pt x="1317997" y="1833879"/>
                      </a:lnTo>
                      <a:lnTo>
                        <a:pt x="1174518" y="1655018"/>
                      </a:lnTo>
                      <a:close/>
                      <a:moveTo>
                        <a:pt x="814273" y="1169779"/>
                      </a:moveTo>
                      <a:lnTo>
                        <a:pt x="614115" y="1599929"/>
                      </a:lnTo>
                      <a:lnTo>
                        <a:pt x="615813" y="1584456"/>
                      </a:lnTo>
                      <a:lnTo>
                        <a:pt x="423639" y="1745792"/>
                      </a:lnTo>
                      <a:lnTo>
                        <a:pt x="493400" y="1524732"/>
                      </a:lnTo>
                      <a:close/>
                      <a:moveTo>
                        <a:pt x="1102946" y="1168689"/>
                      </a:moveTo>
                      <a:lnTo>
                        <a:pt x="1418795" y="1512821"/>
                      </a:lnTo>
                      <a:lnTo>
                        <a:pt x="1407286" y="1506503"/>
                      </a:lnTo>
                      <a:lnTo>
                        <a:pt x="1482799" y="1745792"/>
                      </a:lnTo>
                      <a:lnTo>
                        <a:pt x="1306622" y="1597886"/>
                      </a:lnTo>
                      <a:close/>
                      <a:moveTo>
                        <a:pt x="774783" y="1137619"/>
                      </a:moveTo>
                      <a:lnTo>
                        <a:pt x="494902" y="1519973"/>
                      </a:lnTo>
                      <a:lnTo>
                        <a:pt x="499152" y="1506503"/>
                      </a:lnTo>
                      <a:lnTo>
                        <a:pt x="279191" y="1627247"/>
                      </a:lnTo>
                      <a:lnTo>
                        <a:pt x="391502" y="1422649"/>
                      </a:lnTo>
                      <a:close/>
                      <a:moveTo>
                        <a:pt x="1142194" y="1136230"/>
                      </a:moveTo>
                      <a:lnTo>
                        <a:pt x="1517029" y="1410608"/>
                      </a:lnTo>
                      <a:lnTo>
                        <a:pt x="1506503" y="1407286"/>
                      </a:lnTo>
                      <a:lnTo>
                        <a:pt x="1627247" y="1627247"/>
                      </a:lnTo>
                      <a:lnTo>
                        <a:pt x="1424631" y="1516024"/>
                      </a:lnTo>
                      <a:close/>
                      <a:moveTo>
                        <a:pt x="742324" y="1098371"/>
                      </a:moveTo>
                      <a:lnTo>
                        <a:pt x="394034" y="1418037"/>
                      </a:lnTo>
                      <a:lnTo>
                        <a:pt x="399935" y="1407286"/>
                      </a:lnTo>
                      <a:lnTo>
                        <a:pt x="160646" y="1482799"/>
                      </a:lnTo>
                      <a:lnTo>
                        <a:pt x="311907" y="1302626"/>
                      </a:lnTo>
                      <a:close/>
                      <a:moveTo>
                        <a:pt x="1174354" y="1096741"/>
                      </a:moveTo>
                      <a:lnTo>
                        <a:pt x="1593049" y="1291568"/>
                      </a:lnTo>
                      <a:lnTo>
                        <a:pt x="1584456" y="1290625"/>
                      </a:lnTo>
                      <a:lnTo>
                        <a:pt x="1745792" y="1482799"/>
                      </a:lnTo>
                      <a:lnTo>
                        <a:pt x="1523985" y="1412803"/>
                      </a:lnTo>
                      <a:close/>
                      <a:moveTo>
                        <a:pt x="718147" y="1053547"/>
                      </a:moveTo>
                      <a:lnTo>
                        <a:pt x="315543" y="1298295"/>
                      </a:lnTo>
                      <a:lnTo>
                        <a:pt x="321982" y="1290625"/>
                      </a:lnTo>
                      <a:lnTo>
                        <a:pt x="72559" y="1317997"/>
                      </a:lnTo>
                      <a:lnTo>
                        <a:pt x="257640" y="1169529"/>
                      </a:lnTo>
                      <a:close/>
                      <a:moveTo>
                        <a:pt x="1198193" y="1051732"/>
                      </a:moveTo>
                      <a:lnTo>
                        <a:pt x="1644112" y="1160468"/>
                      </a:lnTo>
                      <a:lnTo>
                        <a:pt x="1638152" y="1160988"/>
                      </a:lnTo>
                      <a:lnTo>
                        <a:pt x="1833879" y="1317997"/>
                      </a:lnTo>
                      <a:lnTo>
                        <a:pt x="1600970" y="1292437"/>
                      </a:lnTo>
                      <a:close/>
                      <a:moveTo>
                        <a:pt x="703179" y="1004864"/>
                      </a:moveTo>
                      <a:lnTo>
                        <a:pt x="262435" y="1165682"/>
                      </a:lnTo>
                      <a:lnTo>
                        <a:pt x="268286" y="1160988"/>
                      </a:lnTo>
                      <a:lnTo>
                        <a:pt x="18311" y="1139182"/>
                      </a:lnTo>
                      <a:lnTo>
                        <a:pt x="230705" y="1028690"/>
                      </a:lnTo>
                      <a:close/>
                      <a:moveTo>
                        <a:pt x="1212792" y="1002942"/>
                      </a:moveTo>
                      <a:lnTo>
                        <a:pt x="1668618" y="1022476"/>
                      </a:lnTo>
                      <a:lnTo>
                        <a:pt x="1665522" y="1023377"/>
                      </a:lnTo>
                      <a:lnTo>
                        <a:pt x="1888127" y="1139182"/>
                      </a:lnTo>
                      <a:lnTo>
                        <a:pt x="1652745" y="1159715"/>
                      </a:lnTo>
                      <a:close/>
                      <a:moveTo>
                        <a:pt x="231919" y="885681"/>
                      </a:moveTo>
                      <a:lnTo>
                        <a:pt x="697996" y="954201"/>
                      </a:lnTo>
                      <a:lnTo>
                        <a:pt x="236676" y="1025583"/>
                      </a:lnTo>
                      <a:lnTo>
                        <a:pt x="240916" y="1023377"/>
                      </a:lnTo>
                      <a:lnTo>
                        <a:pt x="0" y="953219"/>
                      </a:lnTo>
                      <a:close/>
                      <a:moveTo>
                        <a:pt x="1665889" y="882870"/>
                      </a:moveTo>
                      <a:lnTo>
                        <a:pt x="1665522" y="883061"/>
                      </a:lnTo>
                      <a:lnTo>
                        <a:pt x="1906438" y="953219"/>
                      </a:lnTo>
                      <a:lnTo>
                        <a:pt x="1677589" y="1019863"/>
                      </a:lnTo>
                      <a:lnTo>
                        <a:pt x="1217593" y="952237"/>
                      </a:lnTo>
                      <a:close/>
                      <a:moveTo>
                        <a:pt x="261044" y="746082"/>
                      </a:moveTo>
                      <a:lnTo>
                        <a:pt x="702797" y="903496"/>
                      </a:lnTo>
                      <a:lnTo>
                        <a:pt x="238995" y="883621"/>
                      </a:lnTo>
                      <a:lnTo>
                        <a:pt x="240916" y="883061"/>
                      </a:lnTo>
                      <a:lnTo>
                        <a:pt x="18311" y="767256"/>
                      </a:lnTo>
                      <a:close/>
                      <a:moveTo>
                        <a:pt x="1639877" y="745601"/>
                      </a:moveTo>
                      <a:lnTo>
                        <a:pt x="1888127" y="767256"/>
                      </a:lnTo>
                      <a:lnTo>
                        <a:pt x="1674752" y="878260"/>
                      </a:lnTo>
                      <a:lnTo>
                        <a:pt x="1212410" y="901574"/>
                      </a:lnTo>
                      <a:close/>
                      <a:moveTo>
                        <a:pt x="1833879" y="588441"/>
                      </a:moveTo>
                      <a:lnTo>
                        <a:pt x="1644611" y="740269"/>
                      </a:lnTo>
                      <a:lnTo>
                        <a:pt x="1197442" y="852891"/>
                      </a:lnTo>
                      <a:lnTo>
                        <a:pt x="1588083" y="615415"/>
                      </a:lnTo>
                      <a:close/>
                      <a:moveTo>
                        <a:pt x="72559" y="588441"/>
                      </a:moveTo>
                      <a:lnTo>
                        <a:pt x="316677" y="615231"/>
                      </a:lnTo>
                      <a:lnTo>
                        <a:pt x="717396" y="854706"/>
                      </a:lnTo>
                      <a:lnTo>
                        <a:pt x="267824" y="745079"/>
                      </a:lnTo>
                      <a:close/>
                      <a:moveTo>
                        <a:pt x="1745792" y="423639"/>
                      </a:moveTo>
                      <a:lnTo>
                        <a:pt x="1588472" y="611030"/>
                      </a:lnTo>
                      <a:lnTo>
                        <a:pt x="1173264" y="808068"/>
                      </a:lnTo>
                      <a:lnTo>
                        <a:pt x="1511590" y="497547"/>
                      </a:lnTo>
                      <a:close/>
                      <a:moveTo>
                        <a:pt x="160646" y="423639"/>
                      </a:moveTo>
                      <a:lnTo>
                        <a:pt x="396511" y="498071"/>
                      </a:lnTo>
                      <a:lnTo>
                        <a:pt x="741234" y="809698"/>
                      </a:lnTo>
                      <a:lnTo>
                        <a:pt x="320326" y="613840"/>
                      </a:lnTo>
                      <a:close/>
                      <a:moveTo>
                        <a:pt x="1627247" y="279191"/>
                      </a:moveTo>
                      <a:lnTo>
                        <a:pt x="1508625" y="495288"/>
                      </a:lnTo>
                      <a:lnTo>
                        <a:pt x="1140805" y="768819"/>
                      </a:lnTo>
                      <a:lnTo>
                        <a:pt x="1413206" y="396686"/>
                      </a:lnTo>
                      <a:close/>
                      <a:moveTo>
                        <a:pt x="279191" y="279191"/>
                      </a:moveTo>
                      <a:lnTo>
                        <a:pt x="497270" y="398902"/>
                      </a:lnTo>
                      <a:lnTo>
                        <a:pt x="773395" y="770208"/>
                      </a:lnTo>
                      <a:lnTo>
                        <a:pt x="397811" y="495282"/>
                      </a:lnTo>
                      <a:close/>
                      <a:moveTo>
                        <a:pt x="1482799" y="160646"/>
                      </a:moveTo>
                      <a:lnTo>
                        <a:pt x="1408132" y="397257"/>
                      </a:lnTo>
                      <a:lnTo>
                        <a:pt x="1101316" y="736659"/>
                      </a:lnTo>
                      <a:lnTo>
                        <a:pt x="1296612" y="316956"/>
                      </a:lnTo>
                      <a:close/>
                      <a:moveTo>
                        <a:pt x="423639" y="160646"/>
                      </a:moveTo>
                      <a:lnTo>
                        <a:pt x="615026" y="321321"/>
                      </a:lnTo>
                      <a:lnTo>
                        <a:pt x="812643" y="737749"/>
                      </a:lnTo>
                      <a:lnTo>
                        <a:pt x="497350" y="394223"/>
                      </a:lnTo>
                      <a:close/>
                      <a:moveTo>
                        <a:pt x="1317997" y="72559"/>
                      </a:moveTo>
                      <a:lnTo>
                        <a:pt x="1290793" y="320450"/>
                      </a:lnTo>
                      <a:lnTo>
                        <a:pt x="1056307" y="712820"/>
                      </a:lnTo>
                      <a:lnTo>
                        <a:pt x="1166330" y="261628"/>
                      </a:lnTo>
                      <a:close/>
                      <a:moveTo>
                        <a:pt x="588441" y="72559"/>
                      </a:moveTo>
                      <a:lnTo>
                        <a:pt x="745258" y="268047"/>
                      </a:lnTo>
                      <a:lnTo>
                        <a:pt x="857466" y="713571"/>
                      </a:lnTo>
                      <a:lnTo>
                        <a:pt x="615020" y="314754"/>
                      </a:lnTo>
                      <a:close/>
                      <a:moveTo>
                        <a:pt x="1139182" y="18311"/>
                      </a:moveTo>
                      <a:lnTo>
                        <a:pt x="1160936" y="267683"/>
                      </a:lnTo>
                      <a:lnTo>
                        <a:pt x="1007517" y="698222"/>
                      </a:lnTo>
                      <a:lnTo>
                        <a:pt x="1027450" y="233088"/>
                      </a:lnTo>
                      <a:close/>
                      <a:moveTo>
                        <a:pt x="767256" y="18311"/>
                      </a:moveTo>
                      <a:lnTo>
                        <a:pt x="883061" y="240916"/>
                      </a:lnTo>
                      <a:lnTo>
                        <a:pt x="883068" y="240892"/>
                      </a:lnTo>
                      <a:lnTo>
                        <a:pt x="906149" y="698604"/>
                      </a:lnTo>
                      <a:lnTo>
                        <a:pt x="746161" y="260134"/>
                      </a:lnTo>
                      <a:close/>
                      <a:moveTo>
                        <a:pt x="953219" y="0"/>
                      </a:moveTo>
                      <a:lnTo>
                        <a:pt x="1023350" y="240824"/>
                      </a:lnTo>
                      <a:lnTo>
                        <a:pt x="956812" y="693421"/>
                      </a:lnTo>
                      <a:lnTo>
                        <a:pt x="885499" y="232545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ln>
                      <a:solidFill>
                        <a:sysClr val="windowText" lastClr="000000"/>
                      </a:solidFill>
                    </a:ln>
                  </a:endParaRPr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FEB8B98D-17B7-4A38-96AA-46C53C703FA0}"/>
                    </a:ext>
                  </a:extLst>
                </p:cNvPr>
                <p:cNvSpPr/>
                <p:nvPr/>
              </p:nvSpPr>
              <p:spPr>
                <a:xfrm>
                  <a:off x="5992722" y="3325547"/>
                  <a:ext cx="1036728" cy="1036728"/>
                </a:xfrm>
                <a:custGeom>
                  <a:avLst/>
                  <a:gdLst>
                    <a:gd name="connsiteX0" fmla="*/ 958777 w 1906438"/>
                    <a:gd name="connsiteY0" fmla="*/ 1213017 h 1906438"/>
                    <a:gd name="connsiteX1" fmla="*/ 1031087 w 1906438"/>
                    <a:gd name="connsiteY1" fmla="*/ 1680343 h 1906438"/>
                    <a:gd name="connsiteX2" fmla="*/ 1023377 w 1906438"/>
                    <a:gd name="connsiteY2" fmla="*/ 1665522 h 1906438"/>
                    <a:gd name="connsiteX3" fmla="*/ 953219 w 1906438"/>
                    <a:gd name="connsiteY3" fmla="*/ 1906438 h 1906438"/>
                    <a:gd name="connsiteX4" fmla="*/ 889168 w 1906438"/>
                    <a:gd name="connsiteY4" fmla="*/ 1686494 h 1906438"/>
                    <a:gd name="connsiteX5" fmla="*/ 908071 w 1906438"/>
                    <a:gd name="connsiteY5" fmla="*/ 1208217 h 1906438"/>
                    <a:gd name="connsiteX6" fmla="*/ 887780 w 1906438"/>
                    <a:gd name="connsiteY6" fmla="*/ 1681726 h 1906438"/>
                    <a:gd name="connsiteX7" fmla="*/ 883061 w 1906438"/>
                    <a:gd name="connsiteY7" fmla="*/ 1665522 h 1906438"/>
                    <a:gd name="connsiteX8" fmla="*/ 767256 w 1906438"/>
                    <a:gd name="connsiteY8" fmla="*/ 1888127 h 1906438"/>
                    <a:gd name="connsiteX9" fmla="*/ 747302 w 1906438"/>
                    <a:gd name="connsiteY9" fmla="*/ 1659383 h 1906438"/>
                    <a:gd name="connsiteX10" fmla="*/ 1009440 w 1906438"/>
                    <a:gd name="connsiteY10" fmla="*/ 1207835 h 1906438"/>
                    <a:gd name="connsiteX11" fmla="*/ 1171012 w 1906438"/>
                    <a:gd name="connsiteY11" fmla="*/ 1650648 h 1906438"/>
                    <a:gd name="connsiteX12" fmla="*/ 1160988 w 1906438"/>
                    <a:gd name="connsiteY12" fmla="*/ 1638152 h 1906438"/>
                    <a:gd name="connsiteX13" fmla="*/ 1139182 w 1906438"/>
                    <a:gd name="connsiteY13" fmla="*/ 1888127 h 1906438"/>
                    <a:gd name="connsiteX14" fmla="*/ 1033500 w 1906438"/>
                    <a:gd name="connsiteY14" fmla="*/ 1684981 h 1906438"/>
                    <a:gd name="connsiteX15" fmla="*/ 859281 w 1906438"/>
                    <a:gd name="connsiteY15" fmla="*/ 1193618 h 1906438"/>
                    <a:gd name="connsiteX16" fmla="*/ 746882 w 1906438"/>
                    <a:gd name="connsiteY16" fmla="*/ 1654560 h 1906438"/>
                    <a:gd name="connsiteX17" fmla="*/ 745450 w 1906438"/>
                    <a:gd name="connsiteY17" fmla="*/ 1638152 h 1906438"/>
                    <a:gd name="connsiteX18" fmla="*/ 588441 w 1906438"/>
                    <a:gd name="connsiteY18" fmla="*/ 1833879 h 1906438"/>
                    <a:gd name="connsiteX19" fmla="*/ 613587 w 1906438"/>
                    <a:gd name="connsiteY19" fmla="*/ 1604743 h 1906438"/>
                    <a:gd name="connsiteX20" fmla="*/ 1058122 w 1906438"/>
                    <a:gd name="connsiteY20" fmla="*/ 1192867 h 1906438"/>
                    <a:gd name="connsiteX21" fmla="*/ 1301959 w 1906438"/>
                    <a:gd name="connsiteY21" fmla="*/ 1593971 h 1906438"/>
                    <a:gd name="connsiteX22" fmla="*/ 1290625 w 1906438"/>
                    <a:gd name="connsiteY22" fmla="*/ 1584456 h 1906438"/>
                    <a:gd name="connsiteX23" fmla="*/ 1317997 w 1906438"/>
                    <a:gd name="connsiteY23" fmla="*/ 1833879 h 1906438"/>
                    <a:gd name="connsiteX24" fmla="*/ 1174518 w 1906438"/>
                    <a:gd name="connsiteY24" fmla="*/ 1655018 h 1906438"/>
                    <a:gd name="connsiteX25" fmla="*/ 814273 w 1906438"/>
                    <a:gd name="connsiteY25" fmla="*/ 1169779 h 1906438"/>
                    <a:gd name="connsiteX26" fmla="*/ 614115 w 1906438"/>
                    <a:gd name="connsiteY26" fmla="*/ 1599929 h 1906438"/>
                    <a:gd name="connsiteX27" fmla="*/ 615813 w 1906438"/>
                    <a:gd name="connsiteY27" fmla="*/ 1584456 h 1906438"/>
                    <a:gd name="connsiteX28" fmla="*/ 423639 w 1906438"/>
                    <a:gd name="connsiteY28" fmla="*/ 1745792 h 1906438"/>
                    <a:gd name="connsiteX29" fmla="*/ 493400 w 1906438"/>
                    <a:gd name="connsiteY29" fmla="*/ 1524732 h 1906438"/>
                    <a:gd name="connsiteX30" fmla="*/ 1102946 w 1906438"/>
                    <a:gd name="connsiteY30" fmla="*/ 1168689 h 1906438"/>
                    <a:gd name="connsiteX31" fmla="*/ 1418795 w 1906438"/>
                    <a:gd name="connsiteY31" fmla="*/ 1512821 h 1906438"/>
                    <a:gd name="connsiteX32" fmla="*/ 1407286 w 1906438"/>
                    <a:gd name="connsiteY32" fmla="*/ 1506503 h 1906438"/>
                    <a:gd name="connsiteX33" fmla="*/ 1482799 w 1906438"/>
                    <a:gd name="connsiteY33" fmla="*/ 1745792 h 1906438"/>
                    <a:gd name="connsiteX34" fmla="*/ 1306622 w 1906438"/>
                    <a:gd name="connsiteY34" fmla="*/ 1597886 h 1906438"/>
                    <a:gd name="connsiteX35" fmla="*/ 774783 w 1906438"/>
                    <a:gd name="connsiteY35" fmla="*/ 1137619 h 1906438"/>
                    <a:gd name="connsiteX36" fmla="*/ 494902 w 1906438"/>
                    <a:gd name="connsiteY36" fmla="*/ 1519973 h 1906438"/>
                    <a:gd name="connsiteX37" fmla="*/ 499152 w 1906438"/>
                    <a:gd name="connsiteY37" fmla="*/ 1506503 h 1906438"/>
                    <a:gd name="connsiteX38" fmla="*/ 279191 w 1906438"/>
                    <a:gd name="connsiteY38" fmla="*/ 1627247 h 1906438"/>
                    <a:gd name="connsiteX39" fmla="*/ 391502 w 1906438"/>
                    <a:gd name="connsiteY39" fmla="*/ 1422649 h 1906438"/>
                    <a:gd name="connsiteX40" fmla="*/ 1142194 w 1906438"/>
                    <a:gd name="connsiteY40" fmla="*/ 1136230 h 1906438"/>
                    <a:gd name="connsiteX41" fmla="*/ 1517029 w 1906438"/>
                    <a:gd name="connsiteY41" fmla="*/ 1410608 h 1906438"/>
                    <a:gd name="connsiteX42" fmla="*/ 1506503 w 1906438"/>
                    <a:gd name="connsiteY42" fmla="*/ 1407286 h 1906438"/>
                    <a:gd name="connsiteX43" fmla="*/ 1627247 w 1906438"/>
                    <a:gd name="connsiteY43" fmla="*/ 1627247 h 1906438"/>
                    <a:gd name="connsiteX44" fmla="*/ 1424631 w 1906438"/>
                    <a:gd name="connsiteY44" fmla="*/ 1516024 h 1906438"/>
                    <a:gd name="connsiteX45" fmla="*/ 742324 w 1906438"/>
                    <a:gd name="connsiteY45" fmla="*/ 1098371 h 1906438"/>
                    <a:gd name="connsiteX46" fmla="*/ 394034 w 1906438"/>
                    <a:gd name="connsiteY46" fmla="*/ 1418037 h 1906438"/>
                    <a:gd name="connsiteX47" fmla="*/ 399935 w 1906438"/>
                    <a:gd name="connsiteY47" fmla="*/ 1407286 h 1906438"/>
                    <a:gd name="connsiteX48" fmla="*/ 160646 w 1906438"/>
                    <a:gd name="connsiteY48" fmla="*/ 1482799 h 1906438"/>
                    <a:gd name="connsiteX49" fmla="*/ 311907 w 1906438"/>
                    <a:gd name="connsiteY49" fmla="*/ 1302626 h 1906438"/>
                    <a:gd name="connsiteX50" fmla="*/ 1174354 w 1906438"/>
                    <a:gd name="connsiteY50" fmla="*/ 1096741 h 1906438"/>
                    <a:gd name="connsiteX51" fmla="*/ 1593049 w 1906438"/>
                    <a:gd name="connsiteY51" fmla="*/ 1291568 h 1906438"/>
                    <a:gd name="connsiteX52" fmla="*/ 1584456 w 1906438"/>
                    <a:gd name="connsiteY52" fmla="*/ 1290625 h 1906438"/>
                    <a:gd name="connsiteX53" fmla="*/ 1745792 w 1906438"/>
                    <a:gd name="connsiteY53" fmla="*/ 1482799 h 1906438"/>
                    <a:gd name="connsiteX54" fmla="*/ 1523985 w 1906438"/>
                    <a:gd name="connsiteY54" fmla="*/ 1412803 h 1906438"/>
                    <a:gd name="connsiteX55" fmla="*/ 718147 w 1906438"/>
                    <a:gd name="connsiteY55" fmla="*/ 1053547 h 1906438"/>
                    <a:gd name="connsiteX56" fmla="*/ 315543 w 1906438"/>
                    <a:gd name="connsiteY56" fmla="*/ 1298295 h 1906438"/>
                    <a:gd name="connsiteX57" fmla="*/ 321982 w 1906438"/>
                    <a:gd name="connsiteY57" fmla="*/ 1290625 h 1906438"/>
                    <a:gd name="connsiteX58" fmla="*/ 72559 w 1906438"/>
                    <a:gd name="connsiteY58" fmla="*/ 1317997 h 1906438"/>
                    <a:gd name="connsiteX59" fmla="*/ 257640 w 1906438"/>
                    <a:gd name="connsiteY59" fmla="*/ 1169529 h 1906438"/>
                    <a:gd name="connsiteX60" fmla="*/ 1198193 w 1906438"/>
                    <a:gd name="connsiteY60" fmla="*/ 1051732 h 1906438"/>
                    <a:gd name="connsiteX61" fmla="*/ 1644112 w 1906438"/>
                    <a:gd name="connsiteY61" fmla="*/ 1160468 h 1906438"/>
                    <a:gd name="connsiteX62" fmla="*/ 1638152 w 1906438"/>
                    <a:gd name="connsiteY62" fmla="*/ 1160988 h 1906438"/>
                    <a:gd name="connsiteX63" fmla="*/ 1833879 w 1906438"/>
                    <a:gd name="connsiteY63" fmla="*/ 1317997 h 1906438"/>
                    <a:gd name="connsiteX64" fmla="*/ 1600970 w 1906438"/>
                    <a:gd name="connsiteY64" fmla="*/ 1292437 h 1906438"/>
                    <a:gd name="connsiteX65" fmla="*/ 703179 w 1906438"/>
                    <a:gd name="connsiteY65" fmla="*/ 1004864 h 1906438"/>
                    <a:gd name="connsiteX66" fmla="*/ 262435 w 1906438"/>
                    <a:gd name="connsiteY66" fmla="*/ 1165682 h 1906438"/>
                    <a:gd name="connsiteX67" fmla="*/ 268286 w 1906438"/>
                    <a:gd name="connsiteY67" fmla="*/ 1160988 h 1906438"/>
                    <a:gd name="connsiteX68" fmla="*/ 18311 w 1906438"/>
                    <a:gd name="connsiteY68" fmla="*/ 1139182 h 1906438"/>
                    <a:gd name="connsiteX69" fmla="*/ 230705 w 1906438"/>
                    <a:gd name="connsiteY69" fmla="*/ 1028690 h 1906438"/>
                    <a:gd name="connsiteX70" fmla="*/ 1212792 w 1906438"/>
                    <a:gd name="connsiteY70" fmla="*/ 1002942 h 1906438"/>
                    <a:gd name="connsiteX71" fmla="*/ 1668618 w 1906438"/>
                    <a:gd name="connsiteY71" fmla="*/ 1022476 h 1906438"/>
                    <a:gd name="connsiteX72" fmla="*/ 1665522 w 1906438"/>
                    <a:gd name="connsiteY72" fmla="*/ 1023377 h 1906438"/>
                    <a:gd name="connsiteX73" fmla="*/ 1888127 w 1906438"/>
                    <a:gd name="connsiteY73" fmla="*/ 1139182 h 1906438"/>
                    <a:gd name="connsiteX74" fmla="*/ 1652745 w 1906438"/>
                    <a:gd name="connsiteY74" fmla="*/ 1159715 h 1906438"/>
                    <a:gd name="connsiteX75" fmla="*/ 231919 w 1906438"/>
                    <a:gd name="connsiteY75" fmla="*/ 885681 h 1906438"/>
                    <a:gd name="connsiteX76" fmla="*/ 697996 w 1906438"/>
                    <a:gd name="connsiteY76" fmla="*/ 954201 h 1906438"/>
                    <a:gd name="connsiteX77" fmla="*/ 236676 w 1906438"/>
                    <a:gd name="connsiteY77" fmla="*/ 1025583 h 1906438"/>
                    <a:gd name="connsiteX78" fmla="*/ 240916 w 1906438"/>
                    <a:gd name="connsiteY78" fmla="*/ 1023377 h 1906438"/>
                    <a:gd name="connsiteX79" fmla="*/ 0 w 1906438"/>
                    <a:gd name="connsiteY79" fmla="*/ 953219 h 1906438"/>
                    <a:gd name="connsiteX80" fmla="*/ 1665889 w 1906438"/>
                    <a:gd name="connsiteY80" fmla="*/ 882870 h 1906438"/>
                    <a:gd name="connsiteX81" fmla="*/ 1665522 w 1906438"/>
                    <a:gd name="connsiteY81" fmla="*/ 883061 h 1906438"/>
                    <a:gd name="connsiteX82" fmla="*/ 1906438 w 1906438"/>
                    <a:gd name="connsiteY82" fmla="*/ 953219 h 1906438"/>
                    <a:gd name="connsiteX83" fmla="*/ 1677589 w 1906438"/>
                    <a:gd name="connsiteY83" fmla="*/ 1019863 h 1906438"/>
                    <a:gd name="connsiteX84" fmla="*/ 1217593 w 1906438"/>
                    <a:gd name="connsiteY84" fmla="*/ 952237 h 1906438"/>
                    <a:gd name="connsiteX85" fmla="*/ 261044 w 1906438"/>
                    <a:gd name="connsiteY85" fmla="*/ 746082 h 1906438"/>
                    <a:gd name="connsiteX86" fmla="*/ 702797 w 1906438"/>
                    <a:gd name="connsiteY86" fmla="*/ 903496 h 1906438"/>
                    <a:gd name="connsiteX87" fmla="*/ 238995 w 1906438"/>
                    <a:gd name="connsiteY87" fmla="*/ 883621 h 1906438"/>
                    <a:gd name="connsiteX88" fmla="*/ 240916 w 1906438"/>
                    <a:gd name="connsiteY88" fmla="*/ 883061 h 1906438"/>
                    <a:gd name="connsiteX89" fmla="*/ 18311 w 1906438"/>
                    <a:gd name="connsiteY89" fmla="*/ 767256 h 1906438"/>
                    <a:gd name="connsiteX90" fmla="*/ 1639877 w 1906438"/>
                    <a:gd name="connsiteY90" fmla="*/ 745601 h 1906438"/>
                    <a:gd name="connsiteX91" fmla="*/ 1888127 w 1906438"/>
                    <a:gd name="connsiteY91" fmla="*/ 767256 h 1906438"/>
                    <a:gd name="connsiteX92" fmla="*/ 1674752 w 1906438"/>
                    <a:gd name="connsiteY92" fmla="*/ 878260 h 1906438"/>
                    <a:gd name="connsiteX93" fmla="*/ 1212410 w 1906438"/>
                    <a:gd name="connsiteY93" fmla="*/ 901574 h 1906438"/>
                    <a:gd name="connsiteX94" fmla="*/ 1833879 w 1906438"/>
                    <a:gd name="connsiteY94" fmla="*/ 588441 h 1906438"/>
                    <a:gd name="connsiteX95" fmla="*/ 1644611 w 1906438"/>
                    <a:gd name="connsiteY95" fmla="*/ 740269 h 1906438"/>
                    <a:gd name="connsiteX96" fmla="*/ 1197442 w 1906438"/>
                    <a:gd name="connsiteY96" fmla="*/ 852891 h 1906438"/>
                    <a:gd name="connsiteX97" fmla="*/ 1588083 w 1906438"/>
                    <a:gd name="connsiteY97" fmla="*/ 615415 h 1906438"/>
                    <a:gd name="connsiteX98" fmla="*/ 72559 w 1906438"/>
                    <a:gd name="connsiteY98" fmla="*/ 588441 h 1906438"/>
                    <a:gd name="connsiteX99" fmla="*/ 316677 w 1906438"/>
                    <a:gd name="connsiteY99" fmla="*/ 615231 h 1906438"/>
                    <a:gd name="connsiteX100" fmla="*/ 717396 w 1906438"/>
                    <a:gd name="connsiteY100" fmla="*/ 854706 h 1906438"/>
                    <a:gd name="connsiteX101" fmla="*/ 267824 w 1906438"/>
                    <a:gd name="connsiteY101" fmla="*/ 745079 h 1906438"/>
                    <a:gd name="connsiteX102" fmla="*/ 1745792 w 1906438"/>
                    <a:gd name="connsiteY102" fmla="*/ 423639 h 1906438"/>
                    <a:gd name="connsiteX103" fmla="*/ 1588472 w 1906438"/>
                    <a:gd name="connsiteY103" fmla="*/ 611030 h 1906438"/>
                    <a:gd name="connsiteX104" fmla="*/ 1173264 w 1906438"/>
                    <a:gd name="connsiteY104" fmla="*/ 808068 h 1906438"/>
                    <a:gd name="connsiteX105" fmla="*/ 1511590 w 1906438"/>
                    <a:gd name="connsiteY105" fmla="*/ 497547 h 1906438"/>
                    <a:gd name="connsiteX106" fmla="*/ 160646 w 1906438"/>
                    <a:gd name="connsiteY106" fmla="*/ 423639 h 1906438"/>
                    <a:gd name="connsiteX107" fmla="*/ 396511 w 1906438"/>
                    <a:gd name="connsiteY107" fmla="*/ 498071 h 1906438"/>
                    <a:gd name="connsiteX108" fmla="*/ 741234 w 1906438"/>
                    <a:gd name="connsiteY108" fmla="*/ 809698 h 1906438"/>
                    <a:gd name="connsiteX109" fmla="*/ 320326 w 1906438"/>
                    <a:gd name="connsiteY109" fmla="*/ 613840 h 1906438"/>
                    <a:gd name="connsiteX110" fmla="*/ 1627247 w 1906438"/>
                    <a:gd name="connsiteY110" fmla="*/ 279191 h 1906438"/>
                    <a:gd name="connsiteX111" fmla="*/ 1508625 w 1906438"/>
                    <a:gd name="connsiteY111" fmla="*/ 495288 h 1906438"/>
                    <a:gd name="connsiteX112" fmla="*/ 1140805 w 1906438"/>
                    <a:gd name="connsiteY112" fmla="*/ 768819 h 1906438"/>
                    <a:gd name="connsiteX113" fmla="*/ 1413206 w 1906438"/>
                    <a:gd name="connsiteY113" fmla="*/ 396686 h 1906438"/>
                    <a:gd name="connsiteX114" fmla="*/ 279191 w 1906438"/>
                    <a:gd name="connsiteY114" fmla="*/ 279191 h 1906438"/>
                    <a:gd name="connsiteX115" fmla="*/ 497270 w 1906438"/>
                    <a:gd name="connsiteY115" fmla="*/ 398902 h 1906438"/>
                    <a:gd name="connsiteX116" fmla="*/ 773395 w 1906438"/>
                    <a:gd name="connsiteY116" fmla="*/ 770208 h 1906438"/>
                    <a:gd name="connsiteX117" fmla="*/ 397811 w 1906438"/>
                    <a:gd name="connsiteY117" fmla="*/ 495282 h 1906438"/>
                    <a:gd name="connsiteX118" fmla="*/ 1482799 w 1906438"/>
                    <a:gd name="connsiteY118" fmla="*/ 160646 h 1906438"/>
                    <a:gd name="connsiteX119" fmla="*/ 1408132 w 1906438"/>
                    <a:gd name="connsiteY119" fmla="*/ 397257 h 1906438"/>
                    <a:gd name="connsiteX120" fmla="*/ 1101316 w 1906438"/>
                    <a:gd name="connsiteY120" fmla="*/ 736659 h 1906438"/>
                    <a:gd name="connsiteX121" fmla="*/ 1296612 w 1906438"/>
                    <a:gd name="connsiteY121" fmla="*/ 316956 h 1906438"/>
                    <a:gd name="connsiteX122" fmla="*/ 423639 w 1906438"/>
                    <a:gd name="connsiteY122" fmla="*/ 160646 h 1906438"/>
                    <a:gd name="connsiteX123" fmla="*/ 615026 w 1906438"/>
                    <a:gd name="connsiteY123" fmla="*/ 321321 h 1906438"/>
                    <a:gd name="connsiteX124" fmla="*/ 812643 w 1906438"/>
                    <a:gd name="connsiteY124" fmla="*/ 737749 h 1906438"/>
                    <a:gd name="connsiteX125" fmla="*/ 497350 w 1906438"/>
                    <a:gd name="connsiteY125" fmla="*/ 394223 h 1906438"/>
                    <a:gd name="connsiteX126" fmla="*/ 1317997 w 1906438"/>
                    <a:gd name="connsiteY126" fmla="*/ 72559 h 1906438"/>
                    <a:gd name="connsiteX127" fmla="*/ 1290793 w 1906438"/>
                    <a:gd name="connsiteY127" fmla="*/ 320450 h 1906438"/>
                    <a:gd name="connsiteX128" fmla="*/ 1056307 w 1906438"/>
                    <a:gd name="connsiteY128" fmla="*/ 712820 h 1906438"/>
                    <a:gd name="connsiteX129" fmla="*/ 1166330 w 1906438"/>
                    <a:gd name="connsiteY129" fmla="*/ 261628 h 1906438"/>
                    <a:gd name="connsiteX130" fmla="*/ 588441 w 1906438"/>
                    <a:gd name="connsiteY130" fmla="*/ 72559 h 1906438"/>
                    <a:gd name="connsiteX131" fmla="*/ 745258 w 1906438"/>
                    <a:gd name="connsiteY131" fmla="*/ 268047 h 1906438"/>
                    <a:gd name="connsiteX132" fmla="*/ 857466 w 1906438"/>
                    <a:gd name="connsiteY132" fmla="*/ 713571 h 1906438"/>
                    <a:gd name="connsiteX133" fmla="*/ 615020 w 1906438"/>
                    <a:gd name="connsiteY133" fmla="*/ 314754 h 1906438"/>
                    <a:gd name="connsiteX134" fmla="*/ 1139182 w 1906438"/>
                    <a:gd name="connsiteY134" fmla="*/ 18311 h 1906438"/>
                    <a:gd name="connsiteX135" fmla="*/ 1160936 w 1906438"/>
                    <a:gd name="connsiteY135" fmla="*/ 267683 h 1906438"/>
                    <a:gd name="connsiteX136" fmla="*/ 1007517 w 1906438"/>
                    <a:gd name="connsiteY136" fmla="*/ 698222 h 1906438"/>
                    <a:gd name="connsiteX137" fmla="*/ 1027450 w 1906438"/>
                    <a:gd name="connsiteY137" fmla="*/ 233088 h 1906438"/>
                    <a:gd name="connsiteX138" fmla="*/ 767256 w 1906438"/>
                    <a:gd name="connsiteY138" fmla="*/ 18311 h 1906438"/>
                    <a:gd name="connsiteX139" fmla="*/ 883061 w 1906438"/>
                    <a:gd name="connsiteY139" fmla="*/ 240916 h 1906438"/>
                    <a:gd name="connsiteX140" fmla="*/ 883068 w 1906438"/>
                    <a:gd name="connsiteY140" fmla="*/ 240892 h 1906438"/>
                    <a:gd name="connsiteX141" fmla="*/ 906149 w 1906438"/>
                    <a:gd name="connsiteY141" fmla="*/ 698604 h 1906438"/>
                    <a:gd name="connsiteX142" fmla="*/ 746161 w 1906438"/>
                    <a:gd name="connsiteY142" fmla="*/ 260134 h 1906438"/>
                    <a:gd name="connsiteX143" fmla="*/ 953219 w 1906438"/>
                    <a:gd name="connsiteY143" fmla="*/ 0 h 1906438"/>
                    <a:gd name="connsiteX144" fmla="*/ 1023350 w 1906438"/>
                    <a:gd name="connsiteY144" fmla="*/ 240824 h 1906438"/>
                    <a:gd name="connsiteX145" fmla="*/ 956812 w 1906438"/>
                    <a:gd name="connsiteY145" fmla="*/ 693421 h 1906438"/>
                    <a:gd name="connsiteX146" fmla="*/ 885499 w 1906438"/>
                    <a:gd name="connsiteY146" fmla="*/ 232545 h 1906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</a:cxnLst>
                  <a:rect l="l" t="t" r="r" b="b"/>
                  <a:pathLst>
                    <a:path w="1906438" h="1906438">
                      <a:moveTo>
                        <a:pt x="958777" y="1213017"/>
                      </a:moveTo>
                      <a:lnTo>
                        <a:pt x="1031087" y="1680343"/>
                      </a:lnTo>
                      <a:lnTo>
                        <a:pt x="1023377" y="1665522"/>
                      </a:lnTo>
                      <a:lnTo>
                        <a:pt x="953219" y="1906438"/>
                      </a:lnTo>
                      <a:lnTo>
                        <a:pt x="889168" y="1686494"/>
                      </a:lnTo>
                      <a:close/>
                      <a:moveTo>
                        <a:pt x="908071" y="1208217"/>
                      </a:moveTo>
                      <a:lnTo>
                        <a:pt x="887780" y="1681726"/>
                      </a:lnTo>
                      <a:lnTo>
                        <a:pt x="883061" y="1665522"/>
                      </a:lnTo>
                      <a:lnTo>
                        <a:pt x="767256" y="1888127"/>
                      </a:lnTo>
                      <a:lnTo>
                        <a:pt x="747302" y="1659383"/>
                      </a:lnTo>
                      <a:close/>
                      <a:moveTo>
                        <a:pt x="1009440" y="1207835"/>
                      </a:moveTo>
                      <a:lnTo>
                        <a:pt x="1171012" y="1650648"/>
                      </a:lnTo>
                      <a:lnTo>
                        <a:pt x="1160988" y="1638152"/>
                      </a:lnTo>
                      <a:lnTo>
                        <a:pt x="1139182" y="1888127"/>
                      </a:lnTo>
                      <a:lnTo>
                        <a:pt x="1033500" y="1684981"/>
                      </a:lnTo>
                      <a:close/>
                      <a:moveTo>
                        <a:pt x="859281" y="1193618"/>
                      </a:moveTo>
                      <a:lnTo>
                        <a:pt x="746882" y="1654560"/>
                      </a:lnTo>
                      <a:lnTo>
                        <a:pt x="745450" y="1638152"/>
                      </a:lnTo>
                      <a:lnTo>
                        <a:pt x="588441" y="1833879"/>
                      </a:lnTo>
                      <a:lnTo>
                        <a:pt x="613587" y="1604743"/>
                      </a:lnTo>
                      <a:close/>
                      <a:moveTo>
                        <a:pt x="1058122" y="1192867"/>
                      </a:moveTo>
                      <a:lnTo>
                        <a:pt x="1301959" y="1593971"/>
                      </a:lnTo>
                      <a:lnTo>
                        <a:pt x="1290625" y="1584456"/>
                      </a:lnTo>
                      <a:lnTo>
                        <a:pt x="1317997" y="1833879"/>
                      </a:lnTo>
                      <a:lnTo>
                        <a:pt x="1174518" y="1655018"/>
                      </a:lnTo>
                      <a:close/>
                      <a:moveTo>
                        <a:pt x="814273" y="1169779"/>
                      </a:moveTo>
                      <a:lnTo>
                        <a:pt x="614115" y="1599929"/>
                      </a:lnTo>
                      <a:lnTo>
                        <a:pt x="615813" y="1584456"/>
                      </a:lnTo>
                      <a:lnTo>
                        <a:pt x="423639" y="1745792"/>
                      </a:lnTo>
                      <a:lnTo>
                        <a:pt x="493400" y="1524732"/>
                      </a:lnTo>
                      <a:close/>
                      <a:moveTo>
                        <a:pt x="1102946" y="1168689"/>
                      </a:moveTo>
                      <a:lnTo>
                        <a:pt x="1418795" y="1512821"/>
                      </a:lnTo>
                      <a:lnTo>
                        <a:pt x="1407286" y="1506503"/>
                      </a:lnTo>
                      <a:lnTo>
                        <a:pt x="1482799" y="1745792"/>
                      </a:lnTo>
                      <a:lnTo>
                        <a:pt x="1306622" y="1597886"/>
                      </a:lnTo>
                      <a:close/>
                      <a:moveTo>
                        <a:pt x="774783" y="1137619"/>
                      </a:moveTo>
                      <a:lnTo>
                        <a:pt x="494902" y="1519973"/>
                      </a:lnTo>
                      <a:lnTo>
                        <a:pt x="499152" y="1506503"/>
                      </a:lnTo>
                      <a:lnTo>
                        <a:pt x="279191" y="1627247"/>
                      </a:lnTo>
                      <a:lnTo>
                        <a:pt x="391502" y="1422649"/>
                      </a:lnTo>
                      <a:close/>
                      <a:moveTo>
                        <a:pt x="1142194" y="1136230"/>
                      </a:moveTo>
                      <a:lnTo>
                        <a:pt x="1517029" y="1410608"/>
                      </a:lnTo>
                      <a:lnTo>
                        <a:pt x="1506503" y="1407286"/>
                      </a:lnTo>
                      <a:lnTo>
                        <a:pt x="1627247" y="1627247"/>
                      </a:lnTo>
                      <a:lnTo>
                        <a:pt x="1424631" y="1516024"/>
                      </a:lnTo>
                      <a:close/>
                      <a:moveTo>
                        <a:pt x="742324" y="1098371"/>
                      </a:moveTo>
                      <a:lnTo>
                        <a:pt x="394034" y="1418037"/>
                      </a:lnTo>
                      <a:lnTo>
                        <a:pt x="399935" y="1407286"/>
                      </a:lnTo>
                      <a:lnTo>
                        <a:pt x="160646" y="1482799"/>
                      </a:lnTo>
                      <a:lnTo>
                        <a:pt x="311907" y="1302626"/>
                      </a:lnTo>
                      <a:close/>
                      <a:moveTo>
                        <a:pt x="1174354" y="1096741"/>
                      </a:moveTo>
                      <a:lnTo>
                        <a:pt x="1593049" y="1291568"/>
                      </a:lnTo>
                      <a:lnTo>
                        <a:pt x="1584456" y="1290625"/>
                      </a:lnTo>
                      <a:lnTo>
                        <a:pt x="1745792" y="1482799"/>
                      </a:lnTo>
                      <a:lnTo>
                        <a:pt x="1523985" y="1412803"/>
                      </a:lnTo>
                      <a:close/>
                      <a:moveTo>
                        <a:pt x="718147" y="1053547"/>
                      </a:moveTo>
                      <a:lnTo>
                        <a:pt x="315543" y="1298295"/>
                      </a:lnTo>
                      <a:lnTo>
                        <a:pt x="321982" y="1290625"/>
                      </a:lnTo>
                      <a:lnTo>
                        <a:pt x="72559" y="1317997"/>
                      </a:lnTo>
                      <a:lnTo>
                        <a:pt x="257640" y="1169529"/>
                      </a:lnTo>
                      <a:close/>
                      <a:moveTo>
                        <a:pt x="1198193" y="1051732"/>
                      </a:moveTo>
                      <a:lnTo>
                        <a:pt x="1644112" y="1160468"/>
                      </a:lnTo>
                      <a:lnTo>
                        <a:pt x="1638152" y="1160988"/>
                      </a:lnTo>
                      <a:lnTo>
                        <a:pt x="1833879" y="1317997"/>
                      </a:lnTo>
                      <a:lnTo>
                        <a:pt x="1600970" y="1292437"/>
                      </a:lnTo>
                      <a:close/>
                      <a:moveTo>
                        <a:pt x="703179" y="1004864"/>
                      </a:moveTo>
                      <a:lnTo>
                        <a:pt x="262435" y="1165682"/>
                      </a:lnTo>
                      <a:lnTo>
                        <a:pt x="268286" y="1160988"/>
                      </a:lnTo>
                      <a:lnTo>
                        <a:pt x="18311" y="1139182"/>
                      </a:lnTo>
                      <a:lnTo>
                        <a:pt x="230705" y="1028690"/>
                      </a:lnTo>
                      <a:close/>
                      <a:moveTo>
                        <a:pt x="1212792" y="1002942"/>
                      </a:moveTo>
                      <a:lnTo>
                        <a:pt x="1668618" y="1022476"/>
                      </a:lnTo>
                      <a:lnTo>
                        <a:pt x="1665522" y="1023377"/>
                      </a:lnTo>
                      <a:lnTo>
                        <a:pt x="1888127" y="1139182"/>
                      </a:lnTo>
                      <a:lnTo>
                        <a:pt x="1652745" y="1159715"/>
                      </a:lnTo>
                      <a:close/>
                      <a:moveTo>
                        <a:pt x="231919" y="885681"/>
                      </a:moveTo>
                      <a:lnTo>
                        <a:pt x="697996" y="954201"/>
                      </a:lnTo>
                      <a:lnTo>
                        <a:pt x="236676" y="1025583"/>
                      </a:lnTo>
                      <a:lnTo>
                        <a:pt x="240916" y="1023377"/>
                      </a:lnTo>
                      <a:lnTo>
                        <a:pt x="0" y="953219"/>
                      </a:lnTo>
                      <a:close/>
                      <a:moveTo>
                        <a:pt x="1665889" y="882870"/>
                      </a:moveTo>
                      <a:lnTo>
                        <a:pt x="1665522" y="883061"/>
                      </a:lnTo>
                      <a:lnTo>
                        <a:pt x="1906438" y="953219"/>
                      </a:lnTo>
                      <a:lnTo>
                        <a:pt x="1677589" y="1019863"/>
                      </a:lnTo>
                      <a:lnTo>
                        <a:pt x="1217593" y="952237"/>
                      </a:lnTo>
                      <a:close/>
                      <a:moveTo>
                        <a:pt x="261044" y="746082"/>
                      </a:moveTo>
                      <a:lnTo>
                        <a:pt x="702797" y="903496"/>
                      </a:lnTo>
                      <a:lnTo>
                        <a:pt x="238995" y="883621"/>
                      </a:lnTo>
                      <a:lnTo>
                        <a:pt x="240916" y="883061"/>
                      </a:lnTo>
                      <a:lnTo>
                        <a:pt x="18311" y="767256"/>
                      </a:lnTo>
                      <a:close/>
                      <a:moveTo>
                        <a:pt x="1639877" y="745601"/>
                      </a:moveTo>
                      <a:lnTo>
                        <a:pt x="1888127" y="767256"/>
                      </a:lnTo>
                      <a:lnTo>
                        <a:pt x="1674752" y="878260"/>
                      </a:lnTo>
                      <a:lnTo>
                        <a:pt x="1212410" y="901574"/>
                      </a:lnTo>
                      <a:close/>
                      <a:moveTo>
                        <a:pt x="1833879" y="588441"/>
                      </a:moveTo>
                      <a:lnTo>
                        <a:pt x="1644611" y="740269"/>
                      </a:lnTo>
                      <a:lnTo>
                        <a:pt x="1197442" y="852891"/>
                      </a:lnTo>
                      <a:lnTo>
                        <a:pt x="1588083" y="615415"/>
                      </a:lnTo>
                      <a:close/>
                      <a:moveTo>
                        <a:pt x="72559" y="588441"/>
                      </a:moveTo>
                      <a:lnTo>
                        <a:pt x="316677" y="615231"/>
                      </a:lnTo>
                      <a:lnTo>
                        <a:pt x="717396" y="854706"/>
                      </a:lnTo>
                      <a:lnTo>
                        <a:pt x="267824" y="745079"/>
                      </a:lnTo>
                      <a:close/>
                      <a:moveTo>
                        <a:pt x="1745792" y="423639"/>
                      </a:moveTo>
                      <a:lnTo>
                        <a:pt x="1588472" y="611030"/>
                      </a:lnTo>
                      <a:lnTo>
                        <a:pt x="1173264" y="808068"/>
                      </a:lnTo>
                      <a:lnTo>
                        <a:pt x="1511590" y="497547"/>
                      </a:lnTo>
                      <a:close/>
                      <a:moveTo>
                        <a:pt x="160646" y="423639"/>
                      </a:moveTo>
                      <a:lnTo>
                        <a:pt x="396511" y="498071"/>
                      </a:lnTo>
                      <a:lnTo>
                        <a:pt x="741234" y="809698"/>
                      </a:lnTo>
                      <a:lnTo>
                        <a:pt x="320326" y="613840"/>
                      </a:lnTo>
                      <a:close/>
                      <a:moveTo>
                        <a:pt x="1627247" y="279191"/>
                      </a:moveTo>
                      <a:lnTo>
                        <a:pt x="1508625" y="495288"/>
                      </a:lnTo>
                      <a:lnTo>
                        <a:pt x="1140805" y="768819"/>
                      </a:lnTo>
                      <a:lnTo>
                        <a:pt x="1413206" y="396686"/>
                      </a:lnTo>
                      <a:close/>
                      <a:moveTo>
                        <a:pt x="279191" y="279191"/>
                      </a:moveTo>
                      <a:lnTo>
                        <a:pt x="497270" y="398902"/>
                      </a:lnTo>
                      <a:lnTo>
                        <a:pt x="773395" y="770208"/>
                      </a:lnTo>
                      <a:lnTo>
                        <a:pt x="397811" y="495282"/>
                      </a:lnTo>
                      <a:close/>
                      <a:moveTo>
                        <a:pt x="1482799" y="160646"/>
                      </a:moveTo>
                      <a:lnTo>
                        <a:pt x="1408132" y="397257"/>
                      </a:lnTo>
                      <a:lnTo>
                        <a:pt x="1101316" y="736659"/>
                      </a:lnTo>
                      <a:lnTo>
                        <a:pt x="1296612" y="316956"/>
                      </a:lnTo>
                      <a:close/>
                      <a:moveTo>
                        <a:pt x="423639" y="160646"/>
                      </a:moveTo>
                      <a:lnTo>
                        <a:pt x="615026" y="321321"/>
                      </a:lnTo>
                      <a:lnTo>
                        <a:pt x="812643" y="737749"/>
                      </a:lnTo>
                      <a:lnTo>
                        <a:pt x="497350" y="394223"/>
                      </a:lnTo>
                      <a:close/>
                      <a:moveTo>
                        <a:pt x="1317997" y="72559"/>
                      </a:moveTo>
                      <a:lnTo>
                        <a:pt x="1290793" y="320450"/>
                      </a:lnTo>
                      <a:lnTo>
                        <a:pt x="1056307" y="712820"/>
                      </a:lnTo>
                      <a:lnTo>
                        <a:pt x="1166330" y="261628"/>
                      </a:lnTo>
                      <a:close/>
                      <a:moveTo>
                        <a:pt x="588441" y="72559"/>
                      </a:moveTo>
                      <a:lnTo>
                        <a:pt x="745258" y="268047"/>
                      </a:lnTo>
                      <a:lnTo>
                        <a:pt x="857466" y="713571"/>
                      </a:lnTo>
                      <a:lnTo>
                        <a:pt x="615020" y="314754"/>
                      </a:lnTo>
                      <a:close/>
                      <a:moveTo>
                        <a:pt x="1139182" y="18311"/>
                      </a:moveTo>
                      <a:lnTo>
                        <a:pt x="1160936" y="267683"/>
                      </a:lnTo>
                      <a:lnTo>
                        <a:pt x="1007517" y="698222"/>
                      </a:lnTo>
                      <a:lnTo>
                        <a:pt x="1027450" y="233088"/>
                      </a:lnTo>
                      <a:close/>
                      <a:moveTo>
                        <a:pt x="767256" y="18311"/>
                      </a:moveTo>
                      <a:lnTo>
                        <a:pt x="883061" y="240916"/>
                      </a:lnTo>
                      <a:lnTo>
                        <a:pt x="883068" y="240892"/>
                      </a:lnTo>
                      <a:lnTo>
                        <a:pt x="906149" y="698604"/>
                      </a:lnTo>
                      <a:lnTo>
                        <a:pt x="746161" y="260134"/>
                      </a:lnTo>
                      <a:close/>
                      <a:moveTo>
                        <a:pt x="953219" y="0"/>
                      </a:moveTo>
                      <a:lnTo>
                        <a:pt x="1023350" y="240824"/>
                      </a:lnTo>
                      <a:lnTo>
                        <a:pt x="956812" y="693421"/>
                      </a:lnTo>
                      <a:lnTo>
                        <a:pt x="885499" y="232545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ln>
                      <a:solidFill>
                        <a:sysClr val="windowText" lastClr="000000"/>
                      </a:solidFill>
                    </a:ln>
                  </a:endParaRPr>
                </a:p>
              </p:txBody>
            </p:sp>
            <p:grpSp>
              <p:nvGrpSpPr>
                <p:cNvPr id="167" name="グループ化 166">
                  <a:extLst>
                    <a:ext uri="{FF2B5EF4-FFF2-40B4-BE49-F238E27FC236}">
                      <a16:creationId xmlns:a16="http://schemas.microsoft.com/office/drawing/2014/main" id="{D10D306C-B0E5-4ACA-9F9D-7A17963851A2}"/>
                    </a:ext>
                  </a:extLst>
                </p:cNvPr>
                <p:cNvGrpSpPr/>
                <p:nvPr/>
              </p:nvGrpSpPr>
              <p:grpSpPr>
                <a:xfrm>
                  <a:off x="6222020" y="3511903"/>
                  <a:ext cx="578132" cy="578132"/>
                  <a:chOff x="4449849" y="4438649"/>
                  <a:chExt cx="731970" cy="731970"/>
                </a:xfrm>
                <a:solidFill>
                  <a:srgbClr val="FFC000"/>
                </a:solidFill>
              </p:grpSpPr>
              <p:sp>
                <p:nvSpPr>
                  <p:cNvPr id="168" name="星: 32 pt 167">
                    <a:extLst>
                      <a:ext uri="{FF2B5EF4-FFF2-40B4-BE49-F238E27FC236}">
                        <a16:creationId xmlns:a16="http://schemas.microsoft.com/office/drawing/2014/main" id="{2BC082A2-A85A-4874-A047-FF8A8EE0F121}"/>
                      </a:ext>
                    </a:extLst>
                  </p:cNvPr>
                  <p:cNvSpPr/>
                  <p:nvPr/>
                </p:nvSpPr>
                <p:spPr>
                  <a:xfrm>
                    <a:off x="4449849" y="4438649"/>
                    <a:ext cx="731970" cy="731970"/>
                  </a:xfrm>
                  <a:prstGeom prst="star32">
                    <a:avLst>
                      <a:gd name="adj" fmla="val 36397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>
                        <a:solidFill>
                          <a:sysClr val="windowText" lastClr="000000"/>
                        </a:solidFill>
                      </a:ln>
                    </a:endParaRPr>
                  </a:p>
                </p:txBody>
              </p:sp>
              <p:sp>
                <p:nvSpPr>
                  <p:cNvPr id="169" name="星: 32 pt 168">
                    <a:extLst>
                      <a:ext uri="{FF2B5EF4-FFF2-40B4-BE49-F238E27FC236}">
                        <a16:creationId xmlns:a16="http://schemas.microsoft.com/office/drawing/2014/main" id="{43076A02-B002-447A-8867-510ECE684237}"/>
                      </a:ext>
                    </a:extLst>
                  </p:cNvPr>
                  <p:cNvSpPr/>
                  <p:nvPr/>
                </p:nvSpPr>
                <p:spPr>
                  <a:xfrm rot="310407">
                    <a:off x="4563380" y="4552180"/>
                    <a:ext cx="504908" cy="504908"/>
                  </a:xfrm>
                  <a:prstGeom prst="star32">
                    <a:avLst>
                      <a:gd name="adj" fmla="val 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>
                        <a:solidFill>
                          <a:sysClr val="windowText" lastClr="000000"/>
                        </a:solidFill>
                      </a:ln>
                    </a:endParaRPr>
                  </a:p>
                </p:txBody>
              </p:sp>
            </p:grpSp>
          </p:grpSp>
        </p:grp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DED75714-4AF5-44FA-978F-9AF563CF42DD}"/>
              </a:ext>
            </a:extLst>
          </p:cNvPr>
          <p:cNvGrpSpPr/>
          <p:nvPr/>
        </p:nvGrpSpPr>
        <p:grpSpPr>
          <a:xfrm>
            <a:off x="761867" y="4617288"/>
            <a:ext cx="2557365" cy="854108"/>
            <a:chOff x="787843" y="4587506"/>
            <a:chExt cx="3373430" cy="1126657"/>
          </a:xfrm>
        </p:grpSpPr>
        <p:sp>
          <p:nvSpPr>
            <p:cNvPr id="196" name="二等辺三角形 365">
              <a:extLst>
                <a:ext uri="{FF2B5EF4-FFF2-40B4-BE49-F238E27FC236}">
                  <a16:creationId xmlns:a16="http://schemas.microsoft.com/office/drawing/2014/main" id="{9488B9E7-7EAF-426D-B602-70AD83C789AF}"/>
                </a:ext>
              </a:extLst>
            </p:cNvPr>
            <p:cNvSpPr/>
            <p:nvPr/>
          </p:nvSpPr>
          <p:spPr>
            <a:xfrm rot="900000">
              <a:off x="3279286" y="4849638"/>
              <a:ext cx="371481" cy="138738"/>
            </a:xfrm>
            <a:custGeom>
              <a:avLst/>
              <a:gdLst>
                <a:gd name="connsiteX0" fmla="*/ 0 w 715241"/>
                <a:gd name="connsiteY0" fmla="*/ 340127 h 340127"/>
                <a:gd name="connsiteX1" fmla="*/ 715241 w 715241"/>
                <a:gd name="connsiteY1" fmla="*/ 0 h 340127"/>
                <a:gd name="connsiteX2" fmla="*/ 715241 w 715241"/>
                <a:gd name="connsiteY2" fmla="*/ 340127 h 340127"/>
                <a:gd name="connsiteX3" fmla="*/ 0 w 715241"/>
                <a:gd name="connsiteY3" fmla="*/ 340127 h 340127"/>
                <a:gd name="connsiteX0" fmla="*/ 0 w 733981"/>
                <a:gd name="connsiteY0" fmla="*/ 346021 h 346021"/>
                <a:gd name="connsiteX1" fmla="*/ 715241 w 733981"/>
                <a:gd name="connsiteY1" fmla="*/ 5894 h 346021"/>
                <a:gd name="connsiteX2" fmla="*/ 715241 w 733981"/>
                <a:gd name="connsiteY2" fmla="*/ 346021 h 346021"/>
                <a:gd name="connsiteX3" fmla="*/ 0 w 733981"/>
                <a:gd name="connsiteY3" fmla="*/ 346021 h 346021"/>
                <a:gd name="connsiteX0" fmla="*/ 0 w 761522"/>
                <a:gd name="connsiteY0" fmla="*/ 271381 h 271381"/>
                <a:gd name="connsiteX1" fmla="*/ 748740 w 761522"/>
                <a:gd name="connsiteY1" fmla="*/ 7763 h 271381"/>
                <a:gd name="connsiteX2" fmla="*/ 715241 w 761522"/>
                <a:gd name="connsiteY2" fmla="*/ 271381 h 271381"/>
                <a:gd name="connsiteX3" fmla="*/ 0 w 761522"/>
                <a:gd name="connsiteY3" fmla="*/ 271381 h 27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1522" h="271381">
                  <a:moveTo>
                    <a:pt x="0" y="271381"/>
                  </a:moveTo>
                  <a:cubicBezTo>
                    <a:pt x="238414" y="158005"/>
                    <a:pt x="706573" y="-41826"/>
                    <a:pt x="748740" y="7763"/>
                  </a:cubicBezTo>
                  <a:cubicBezTo>
                    <a:pt x="790907" y="57352"/>
                    <a:pt x="715241" y="158005"/>
                    <a:pt x="715241" y="271381"/>
                  </a:cubicBezTo>
                  <a:lnTo>
                    <a:pt x="0" y="271381"/>
                  </a:lnTo>
                  <a:close/>
                </a:path>
              </a:pathLst>
            </a:custGeom>
            <a:pattFill prst="dkUpDiag">
              <a:fgClr>
                <a:schemeClr val="accent1">
                  <a:lumMod val="75000"/>
                </a:schemeClr>
              </a:fgClr>
              <a:bgClr>
                <a:schemeClr val="tx1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二等辺三角形 365">
              <a:extLst>
                <a:ext uri="{FF2B5EF4-FFF2-40B4-BE49-F238E27FC236}">
                  <a16:creationId xmlns:a16="http://schemas.microsoft.com/office/drawing/2014/main" id="{0FE112A9-D7C5-4CDC-B340-76858A8E3A0B}"/>
                </a:ext>
              </a:extLst>
            </p:cNvPr>
            <p:cNvSpPr/>
            <p:nvPr/>
          </p:nvSpPr>
          <p:spPr>
            <a:xfrm rot="20454397" flipV="1">
              <a:off x="3063244" y="5436171"/>
              <a:ext cx="629750" cy="245915"/>
            </a:xfrm>
            <a:custGeom>
              <a:avLst/>
              <a:gdLst>
                <a:gd name="connsiteX0" fmla="*/ 0 w 715241"/>
                <a:gd name="connsiteY0" fmla="*/ 340127 h 340127"/>
                <a:gd name="connsiteX1" fmla="*/ 715241 w 715241"/>
                <a:gd name="connsiteY1" fmla="*/ 0 h 340127"/>
                <a:gd name="connsiteX2" fmla="*/ 715241 w 715241"/>
                <a:gd name="connsiteY2" fmla="*/ 340127 h 340127"/>
                <a:gd name="connsiteX3" fmla="*/ 0 w 715241"/>
                <a:gd name="connsiteY3" fmla="*/ 340127 h 340127"/>
                <a:gd name="connsiteX0" fmla="*/ 0 w 733981"/>
                <a:gd name="connsiteY0" fmla="*/ 346021 h 346021"/>
                <a:gd name="connsiteX1" fmla="*/ 715241 w 733981"/>
                <a:gd name="connsiteY1" fmla="*/ 5894 h 346021"/>
                <a:gd name="connsiteX2" fmla="*/ 715241 w 733981"/>
                <a:gd name="connsiteY2" fmla="*/ 346021 h 346021"/>
                <a:gd name="connsiteX3" fmla="*/ 0 w 733981"/>
                <a:gd name="connsiteY3" fmla="*/ 346021 h 346021"/>
                <a:gd name="connsiteX0" fmla="*/ 0 w 761522"/>
                <a:gd name="connsiteY0" fmla="*/ 271381 h 271381"/>
                <a:gd name="connsiteX1" fmla="*/ 748740 w 761522"/>
                <a:gd name="connsiteY1" fmla="*/ 7763 h 271381"/>
                <a:gd name="connsiteX2" fmla="*/ 715241 w 761522"/>
                <a:gd name="connsiteY2" fmla="*/ 271381 h 271381"/>
                <a:gd name="connsiteX3" fmla="*/ 0 w 761522"/>
                <a:gd name="connsiteY3" fmla="*/ 271381 h 27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1522" h="271381">
                  <a:moveTo>
                    <a:pt x="0" y="271381"/>
                  </a:moveTo>
                  <a:cubicBezTo>
                    <a:pt x="238414" y="158005"/>
                    <a:pt x="706573" y="-41826"/>
                    <a:pt x="748740" y="7763"/>
                  </a:cubicBezTo>
                  <a:cubicBezTo>
                    <a:pt x="790907" y="57352"/>
                    <a:pt x="715241" y="158005"/>
                    <a:pt x="715241" y="271381"/>
                  </a:cubicBezTo>
                  <a:lnTo>
                    <a:pt x="0" y="271381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75000"/>
                </a:schemeClr>
              </a:fgClr>
              <a:bgClr>
                <a:schemeClr val="tx1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二等辺三角形 133">
              <a:extLst>
                <a:ext uri="{FF2B5EF4-FFF2-40B4-BE49-F238E27FC236}">
                  <a16:creationId xmlns:a16="http://schemas.microsoft.com/office/drawing/2014/main" id="{E4AF2685-8186-40CD-9D85-9D4FB3414EFB}"/>
                </a:ext>
              </a:extLst>
            </p:cNvPr>
            <p:cNvSpPr/>
            <p:nvPr/>
          </p:nvSpPr>
          <p:spPr>
            <a:xfrm>
              <a:off x="2059131" y="4587506"/>
              <a:ext cx="469437" cy="305888"/>
            </a:xfrm>
            <a:custGeom>
              <a:avLst/>
              <a:gdLst>
                <a:gd name="connsiteX0" fmla="*/ 0 w 715241"/>
                <a:gd name="connsiteY0" fmla="*/ 539930 h 539930"/>
                <a:gd name="connsiteX1" fmla="*/ 586219 w 715241"/>
                <a:gd name="connsiteY1" fmla="*/ 0 h 539930"/>
                <a:gd name="connsiteX2" fmla="*/ 715241 w 715241"/>
                <a:gd name="connsiteY2" fmla="*/ 539930 h 539930"/>
                <a:gd name="connsiteX3" fmla="*/ 0 w 715241"/>
                <a:gd name="connsiteY3" fmla="*/ 539930 h 539930"/>
                <a:gd name="connsiteX0" fmla="*/ 0 w 715241"/>
                <a:gd name="connsiteY0" fmla="*/ 317680 h 317680"/>
                <a:gd name="connsiteX1" fmla="*/ 681469 w 715241"/>
                <a:gd name="connsiteY1" fmla="*/ 0 h 317680"/>
                <a:gd name="connsiteX2" fmla="*/ 715241 w 715241"/>
                <a:gd name="connsiteY2" fmla="*/ 317680 h 317680"/>
                <a:gd name="connsiteX3" fmla="*/ 0 w 715241"/>
                <a:gd name="connsiteY3" fmla="*/ 317680 h 317680"/>
                <a:gd name="connsiteX0" fmla="*/ 0 w 715241"/>
                <a:gd name="connsiteY0" fmla="*/ 320189 h 320189"/>
                <a:gd name="connsiteX1" fmla="*/ 681469 w 715241"/>
                <a:gd name="connsiteY1" fmla="*/ 2509 h 320189"/>
                <a:gd name="connsiteX2" fmla="*/ 715241 w 715241"/>
                <a:gd name="connsiteY2" fmla="*/ 320189 h 320189"/>
                <a:gd name="connsiteX3" fmla="*/ 0 w 715241"/>
                <a:gd name="connsiteY3" fmla="*/ 320189 h 320189"/>
                <a:gd name="connsiteX0" fmla="*/ 0 w 513487"/>
                <a:gd name="connsiteY0" fmla="*/ 259731 h 320937"/>
                <a:gd name="connsiteX1" fmla="*/ 479715 w 513487"/>
                <a:gd name="connsiteY1" fmla="*/ 3257 h 320937"/>
                <a:gd name="connsiteX2" fmla="*/ 513487 w 513487"/>
                <a:gd name="connsiteY2" fmla="*/ 320937 h 320937"/>
                <a:gd name="connsiteX3" fmla="*/ 0 w 513487"/>
                <a:gd name="connsiteY3" fmla="*/ 259731 h 320937"/>
                <a:gd name="connsiteX0" fmla="*/ 0 w 519896"/>
                <a:gd name="connsiteY0" fmla="*/ 259731 h 302977"/>
                <a:gd name="connsiteX1" fmla="*/ 479715 w 519896"/>
                <a:gd name="connsiteY1" fmla="*/ 3257 h 302977"/>
                <a:gd name="connsiteX2" fmla="*/ 519896 w 519896"/>
                <a:gd name="connsiteY2" fmla="*/ 302977 h 302977"/>
                <a:gd name="connsiteX3" fmla="*/ 0 w 519896"/>
                <a:gd name="connsiteY3" fmla="*/ 259731 h 302977"/>
                <a:gd name="connsiteX0" fmla="*/ 0 w 519896"/>
                <a:gd name="connsiteY0" fmla="*/ 259731 h 302977"/>
                <a:gd name="connsiteX1" fmla="*/ 479715 w 519896"/>
                <a:gd name="connsiteY1" fmla="*/ 3257 h 302977"/>
                <a:gd name="connsiteX2" fmla="*/ 519896 w 519896"/>
                <a:gd name="connsiteY2" fmla="*/ 302977 h 302977"/>
                <a:gd name="connsiteX3" fmla="*/ 0 w 519896"/>
                <a:gd name="connsiteY3" fmla="*/ 259731 h 302977"/>
                <a:gd name="connsiteX0" fmla="*/ 0 w 527566"/>
                <a:gd name="connsiteY0" fmla="*/ 279714 h 302686"/>
                <a:gd name="connsiteX1" fmla="*/ 487385 w 527566"/>
                <a:gd name="connsiteY1" fmla="*/ 2966 h 302686"/>
                <a:gd name="connsiteX2" fmla="*/ 527566 w 527566"/>
                <a:gd name="connsiteY2" fmla="*/ 302686 h 302686"/>
                <a:gd name="connsiteX3" fmla="*/ 0 w 527566"/>
                <a:gd name="connsiteY3" fmla="*/ 279714 h 302686"/>
                <a:gd name="connsiteX0" fmla="*/ 0 w 527566"/>
                <a:gd name="connsiteY0" fmla="*/ 281265 h 304237"/>
                <a:gd name="connsiteX1" fmla="*/ 487385 w 527566"/>
                <a:gd name="connsiteY1" fmla="*/ 4517 h 304237"/>
                <a:gd name="connsiteX2" fmla="*/ 527566 w 527566"/>
                <a:gd name="connsiteY2" fmla="*/ 304237 h 304237"/>
                <a:gd name="connsiteX3" fmla="*/ 0 w 527566"/>
                <a:gd name="connsiteY3" fmla="*/ 281265 h 304237"/>
                <a:gd name="connsiteX0" fmla="*/ 0 w 527566"/>
                <a:gd name="connsiteY0" fmla="*/ 281265 h 304237"/>
                <a:gd name="connsiteX1" fmla="*/ 487385 w 527566"/>
                <a:gd name="connsiteY1" fmla="*/ 4517 h 304237"/>
                <a:gd name="connsiteX2" fmla="*/ 527566 w 527566"/>
                <a:gd name="connsiteY2" fmla="*/ 304237 h 304237"/>
                <a:gd name="connsiteX3" fmla="*/ 0 w 527566"/>
                <a:gd name="connsiteY3" fmla="*/ 281265 h 304237"/>
                <a:gd name="connsiteX0" fmla="*/ 0 w 586369"/>
                <a:gd name="connsiteY0" fmla="*/ 281265 h 296127"/>
                <a:gd name="connsiteX1" fmla="*/ 487385 w 586369"/>
                <a:gd name="connsiteY1" fmla="*/ 4517 h 296127"/>
                <a:gd name="connsiteX2" fmla="*/ 586369 w 586369"/>
                <a:gd name="connsiteY2" fmla="*/ 296127 h 296127"/>
                <a:gd name="connsiteX3" fmla="*/ 0 w 586369"/>
                <a:gd name="connsiteY3" fmla="*/ 281265 h 296127"/>
                <a:gd name="connsiteX0" fmla="*/ 0 w 586369"/>
                <a:gd name="connsiteY0" fmla="*/ 281265 h 296127"/>
                <a:gd name="connsiteX1" fmla="*/ 487385 w 586369"/>
                <a:gd name="connsiteY1" fmla="*/ 4517 h 296127"/>
                <a:gd name="connsiteX2" fmla="*/ 586369 w 586369"/>
                <a:gd name="connsiteY2" fmla="*/ 296127 h 296127"/>
                <a:gd name="connsiteX3" fmla="*/ 0 w 586369"/>
                <a:gd name="connsiteY3" fmla="*/ 281265 h 296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6369" h="296127">
                  <a:moveTo>
                    <a:pt x="0" y="281265"/>
                  </a:moveTo>
                  <a:cubicBezTo>
                    <a:pt x="214373" y="94275"/>
                    <a:pt x="444378" y="-25176"/>
                    <a:pt x="487385" y="4517"/>
                  </a:cubicBezTo>
                  <a:cubicBezTo>
                    <a:pt x="476703" y="74759"/>
                    <a:pt x="485629" y="210509"/>
                    <a:pt x="586369" y="296127"/>
                  </a:cubicBezTo>
                  <a:cubicBezTo>
                    <a:pt x="349637" y="272541"/>
                    <a:pt x="238414" y="281265"/>
                    <a:pt x="0" y="281265"/>
                  </a:cubicBezTo>
                  <a:close/>
                </a:path>
              </a:pathLst>
            </a:custGeom>
            <a:pattFill prst="dkUpDiag">
              <a:fgClr>
                <a:schemeClr val="accent1">
                  <a:lumMod val="75000"/>
                </a:schemeClr>
              </a:fgClr>
              <a:bgClr>
                <a:schemeClr val="tx1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CA967CF0-A7C9-4F20-B0B6-EC5158397A6E}"/>
                </a:ext>
              </a:extLst>
            </p:cNvPr>
            <p:cNvSpPr/>
            <p:nvPr/>
          </p:nvSpPr>
          <p:spPr>
            <a:xfrm rot="16200000">
              <a:off x="3427962" y="4904528"/>
              <a:ext cx="863350" cy="603272"/>
            </a:xfrm>
            <a:custGeom>
              <a:avLst/>
              <a:gdLst>
                <a:gd name="connsiteX0" fmla="*/ 952755 w 952755"/>
                <a:gd name="connsiteY0" fmla="*/ 729504 h 729504"/>
                <a:gd name="connsiteX1" fmla="*/ 545107 w 952755"/>
                <a:gd name="connsiteY1" fmla="*/ 729504 h 729504"/>
                <a:gd name="connsiteX2" fmla="*/ 476378 w 952755"/>
                <a:gd name="connsiteY2" fmla="*/ 624255 h 729504"/>
                <a:gd name="connsiteX3" fmla="*/ 407649 w 952755"/>
                <a:gd name="connsiteY3" fmla="*/ 729504 h 729504"/>
                <a:gd name="connsiteX4" fmla="*/ 0 w 952755"/>
                <a:gd name="connsiteY4" fmla="*/ 729504 h 729504"/>
                <a:gd name="connsiteX5" fmla="*/ 476378 w 952755"/>
                <a:gd name="connsiteY5" fmla="*/ 0 h 729504"/>
                <a:gd name="connsiteX0" fmla="*/ 952755 w 952755"/>
                <a:gd name="connsiteY0" fmla="*/ 729504 h 729504"/>
                <a:gd name="connsiteX1" fmla="*/ 476378 w 952755"/>
                <a:gd name="connsiteY1" fmla="*/ 624255 h 729504"/>
                <a:gd name="connsiteX2" fmla="*/ 407649 w 952755"/>
                <a:gd name="connsiteY2" fmla="*/ 729504 h 729504"/>
                <a:gd name="connsiteX3" fmla="*/ 0 w 952755"/>
                <a:gd name="connsiteY3" fmla="*/ 729504 h 729504"/>
                <a:gd name="connsiteX4" fmla="*/ 476378 w 952755"/>
                <a:gd name="connsiteY4" fmla="*/ 0 h 729504"/>
                <a:gd name="connsiteX5" fmla="*/ 952755 w 952755"/>
                <a:gd name="connsiteY5" fmla="*/ 729504 h 729504"/>
                <a:gd name="connsiteX0" fmla="*/ 952755 w 952755"/>
                <a:gd name="connsiteY0" fmla="*/ 729504 h 729504"/>
                <a:gd name="connsiteX1" fmla="*/ 476378 w 952755"/>
                <a:gd name="connsiteY1" fmla="*/ 624255 h 729504"/>
                <a:gd name="connsiteX2" fmla="*/ 0 w 952755"/>
                <a:gd name="connsiteY2" fmla="*/ 729504 h 729504"/>
                <a:gd name="connsiteX3" fmla="*/ 476378 w 952755"/>
                <a:gd name="connsiteY3" fmla="*/ 0 h 729504"/>
                <a:gd name="connsiteX4" fmla="*/ 952755 w 952755"/>
                <a:gd name="connsiteY4" fmla="*/ 729504 h 729504"/>
                <a:gd name="connsiteX0" fmla="*/ 952755 w 952755"/>
                <a:gd name="connsiteY0" fmla="*/ 729504 h 729504"/>
                <a:gd name="connsiteX1" fmla="*/ 476378 w 952755"/>
                <a:gd name="connsiteY1" fmla="*/ 624255 h 729504"/>
                <a:gd name="connsiteX2" fmla="*/ 0 w 952755"/>
                <a:gd name="connsiteY2" fmla="*/ 729504 h 729504"/>
                <a:gd name="connsiteX3" fmla="*/ 476378 w 952755"/>
                <a:gd name="connsiteY3" fmla="*/ 0 h 729504"/>
                <a:gd name="connsiteX4" fmla="*/ 952755 w 952755"/>
                <a:gd name="connsiteY4" fmla="*/ 729504 h 729504"/>
                <a:gd name="connsiteX0" fmla="*/ 952755 w 952755"/>
                <a:gd name="connsiteY0" fmla="*/ 729504 h 729504"/>
                <a:gd name="connsiteX1" fmla="*/ 476378 w 952755"/>
                <a:gd name="connsiteY1" fmla="*/ 624255 h 729504"/>
                <a:gd name="connsiteX2" fmla="*/ 0 w 952755"/>
                <a:gd name="connsiteY2" fmla="*/ 729504 h 729504"/>
                <a:gd name="connsiteX3" fmla="*/ 476378 w 952755"/>
                <a:gd name="connsiteY3" fmla="*/ 0 h 729504"/>
                <a:gd name="connsiteX4" fmla="*/ 952755 w 952755"/>
                <a:gd name="connsiteY4" fmla="*/ 729504 h 729504"/>
                <a:gd name="connsiteX0" fmla="*/ 952755 w 952755"/>
                <a:gd name="connsiteY0" fmla="*/ 729504 h 729504"/>
                <a:gd name="connsiteX1" fmla="*/ 476378 w 952755"/>
                <a:gd name="connsiteY1" fmla="*/ 624255 h 729504"/>
                <a:gd name="connsiteX2" fmla="*/ 0 w 952755"/>
                <a:gd name="connsiteY2" fmla="*/ 729504 h 729504"/>
                <a:gd name="connsiteX3" fmla="*/ 476378 w 952755"/>
                <a:gd name="connsiteY3" fmla="*/ 0 h 729504"/>
                <a:gd name="connsiteX4" fmla="*/ 952755 w 952755"/>
                <a:gd name="connsiteY4" fmla="*/ 729504 h 729504"/>
                <a:gd name="connsiteX0" fmla="*/ 952755 w 952755"/>
                <a:gd name="connsiteY0" fmla="*/ 729504 h 729504"/>
                <a:gd name="connsiteX1" fmla="*/ 476378 w 952755"/>
                <a:gd name="connsiteY1" fmla="*/ 624255 h 729504"/>
                <a:gd name="connsiteX2" fmla="*/ 0 w 952755"/>
                <a:gd name="connsiteY2" fmla="*/ 729504 h 729504"/>
                <a:gd name="connsiteX3" fmla="*/ 476378 w 952755"/>
                <a:gd name="connsiteY3" fmla="*/ 0 h 729504"/>
                <a:gd name="connsiteX4" fmla="*/ 952755 w 952755"/>
                <a:gd name="connsiteY4" fmla="*/ 729504 h 729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755" h="729504">
                  <a:moveTo>
                    <a:pt x="952755" y="729504"/>
                  </a:moveTo>
                  <a:cubicBezTo>
                    <a:pt x="793963" y="694421"/>
                    <a:pt x="527072" y="699736"/>
                    <a:pt x="476378" y="624255"/>
                  </a:cubicBezTo>
                  <a:cubicBezTo>
                    <a:pt x="403042" y="721062"/>
                    <a:pt x="158793" y="694421"/>
                    <a:pt x="0" y="729504"/>
                  </a:cubicBezTo>
                  <a:cubicBezTo>
                    <a:pt x="93342" y="440656"/>
                    <a:pt x="317585" y="243168"/>
                    <a:pt x="476378" y="0"/>
                  </a:cubicBezTo>
                  <a:cubicBezTo>
                    <a:pt x="635170" y="243168"/>
                    <a:pt x="884364" y="395433"/>
                    <a:pt x="952755" y="729504"/>
                  </a:cubicBezTo>
                  <a:close/>
                </a:path>
              </a:pathLst>
            </a:custGeom>
            <a:pattFill prst="narHorz">
              <a:fgClr>
                <a:schemeClr val="accent1">
                  <a:lumMod val="75000"/>
                </a:schemeClr>
              </a:fgClr>
              <a:bgClr>
                <a:schemeClr val="tx1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ひし形 135">
              <a:extLst>
                <a:ext uri="{FF2B5EF4-FFF2-40B4-BE49-F238E27FC236}">
                  <a16:creationId xmlns:a16="http://schemas.microsoft.com/office/drawing/2014/main" id="{800B5467-25B9-418E-AD17-F8A0170754AC}"/>
                </a:ext>
              </a:extLst>
            </p:cNvPr>
            <p:cNvSpPr/>
            <p:nvPr/>
          </p:nvSpPr>
          <p:spPr>
            <a:xfrm rot="253782">
              <a:off x="2630958" y="5606839"/>
              <a:ext cx="437654" cy="107324"/>
            </a:xfrm>
            <a:custGeom>
              <a:avLst/>
              <a:gdLst>
                <a:gd name="connsiteX0" fmla="*/ 0 w 723798"/>
                <a:gd name="connsiteY0" fmla="*/ 192715 h 385429"/>
                <a:gd name="connsiteX1" fmla="*/ 361899 w 723798"/>
                <a:gd name="connsiteY1" fmla="*/ 0 h 385429"/>
                <a:gd name="connsiteX2" fmla="*/ 723798 w 723798"/>
                <a:gd name="connsiteY2" fmla="*/ 192715 h 385429"/>
                <a:gd name="connsiteX3" fmla="*/ 361899 w 723798"/>
                <a:gd name="connsiteY3" fmla="*/ 385429 h 385429"/>
                <a:gd name="connsiteX4" fmla="*/ 0 w 723798"/>
                <a:gd name="connsiteY4" fmla="*/ 192715 h 385429"/>
                <a:gd name="connsiteX0" fmla="*/ 0 w 723917"/>
                <a:gd name="connsiteY0" fmla="*/ 192715 h 385429"/>
                <a:gd name="connsiteX1" fmla="*/ 361899 w 723917"/>
                <a:gd name="connsiteY1" fmla="*/ 0 h 385429"/>
                <a:gd name="connsiteX2" fmla="*/ 723798 w 723917"/>
                <a:gd name="connsiteY2" fmla="*/ 192715 h 385429"/>
                <a:gd name="connsiteX3" fmla="*/ 361899 w 723917"/>
                <a:gd name="connsiteY3" fmla="*/ 385429 h 385429"/>
                <a:gd name="connsiteX4" fmla="*/ 0 w 723917"/>
                <a:gd name="connsiteY4" fmla="*/ 192715 h 385429"/>
                <a:gd name="connsiteX0" fmla="*/ 0 w 724521"/>
                <a:gd name="connsiteY0" fmla="*/ 192715 h 376637"/>
                <a:gd name="connsiteX1" fmla="*/ 361899 w 724521"/>
                <a:gd name="connsiteY1" fmla="*/ 0 h 376637"/>
                <a:gd name="connsiteX2" fmla="*/ 723798 w 724521"/>
                <a:gd name="connsiteY2" fmla="*/ 192715 h 376637"/>
                <a:gd name="connsiteX3" fmla="*/ 265184 w 724521"/>
                <a:gd name="connsiteY3" fmla="*/ 376637 h 376637"/>
                <a:gd name="connsiteX4" fmla="*/ 0 w 724521"/>
                <a:gd name="connsiteY4" fmla="*/ 192715 h 376637"/>
                <a:gd name="connsiteX0" fmla="*/ 0 w 715729"/>
                <a:gd name="connsiteY0" fmla="*/ 95999 h 376637"/>
                <a:gd name="connsiteX1" fmla="*/ 353107 w 715729"/>
                <a:gd name="connsiteY1" fmla="*/ 0 h 376637"/>
                <a:gd name="connsiteX2" fmla="*/ 715006 w 715729"/>
                <a:gd name="connsiteY2" fmla="*/ 192715 h 376637"/>
                <a:gd name="connsiteX3" fmla="*/ 256392 w 715729"/>
                <a:gd name="connsiteY3" fmla="*/ 376637 h 376637"/>
                <a:gd name="connsiteX4" fmla="*/ 0 w 715729"/>
                <a:gd name="connsiteY4" fmla="*/ 95999 h 376637"/>
                <a:gd name="connsiteX0" fmla="*/ 0 w 715449"/>
                <a:gd name="connsiteY0" fmla="*/ 78414 h 359052"/>
                <a:gd name="connsiteX1" fmla="*/ 168469 w 715449"/>
                <a:gd name="connsiteY1" fmla="*/ 0 h 359052"/>
                <a:gd name="connsiteX2" fmla="*/ 715006 w 715449"/>
                <a:gd name="connsiteY2" fmla="*/ 175130 h 359052"/>
                <a:gd name="connsiteX3" fmla="*/ 256392 w 715449"/>
                <a:gd name="connsiteY3" fmla="*/ 359052 h 359052"/>
                <a:gd name="connsiteX4" fmla="*/ 0 w 715449"/>
                <a:gd name="connsiteY4" fmla="*/ 78414 h 359052"/>
                <a:gd name="connsiteX0" fmla="*/ 0 w 715449"/>
                <a:gd name="connsiteY0" fmla="*/ 78414 h 359259"/>
                <a:gd name="connsiteX1" fmla="*/ 168469 w 715449"/>
                <a:gd name="connsiteY1" fmla="*/ 0 h 359259"/>
                <a:gd name="connsiteX2" fmla="*/ 715006 w 715449"/>
                <a:gd name="connsiteY2" fmla="*/ 175130 h 359259"/>
                <a:gd name="connsiteX3" fmla="*/ 256392 w 715449"/>
                <a:gd name="connsiteY3" fmla="*/ 359052 h 359259"/>
                <a:gd name="connsiteX4" fmla="*/ 0 w 715449"/>
                <a:gd name="connsiteY4" fmla="*/ 78414 h 359259"/>
                <a:gd name="connsiteX0" fmla="*/ 0 w 715449"/>
                <a:gd name="connsiteY0" fmla="*/ 78414 h 315375"/>
                <a:gd name="connsiteX1" fmla="*/ 168469 w 715449"/>
                <a:gd name="connsiteY1" fmla="*/ 0 h 315375"/>
                <a:gd name="connsiteX2" fmla="*/ 715006 w 715449"/>
                <a:gd name="connsiteY2" fmla="*/ 175130 h 315375"/>
                <a:gd name="connsiteX3" fmla="*/ 256392 w 715449"/>
                <a:gd name="connsiteY3" fmla="*/ 315091 h 315375"/>
                <a:gd name="connsiteX4" fmla="*/ 0 w 715449"/>
                <a:gd name="connsiteY4" fmla="*/ 78414 h 31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449" h="315375">
                  <a:moveTo>
                    <a:pt x="0" y="78414"/>
                  </a:moveTo>
                  <a:lnTo>
                    <a:pt x="168469" y="0"/>
                  </a:lnTo>
                  <a:cubicBezTo>
                    <a:pt x="289102" y="64238"/>
                    <a:pt x="700352" y="122615"/>
                    <a:pt x="715006" y="175130"/>
                  </a:cubicBezTo>
                  <a:cubicBezTo>
                    <a:pt x="729660" y="227645"/>
                    <a:pt x="377025" y="321191"/>
                    <a:pt x="256392" y="315091"/>
                  </a:cubicBezTo>
                  <a:cubicBezTo>
                    <a:pt x="135759" y="308991"/>
                    <a:pt x="85464" y="171960"/>
                    <a:pt x="0" y="78414"/>
                  </a:cubicBezTo>
                  <a:close/>
                </a:path>
              </a:pathLst>
            </a:custGeom>
            <a:pattFill prst="dkDnDiag">
              <a:fgClr>
                <a:schemeClr val="accent1">
                  <a:lumMod val="75000"/>
                </a:schemeClr>
              </a:fgClr>
              <a:bgClr>
                <a:schemeClr val="tx1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EDA00591-098F-45BB-AC2A-B38DA5A2B81D}"/>
                </a:ext>
              </a:extLst>
            </p:cNvPr>
            <p:cNvSpPr/>
            <p:nvPr/>
          </p:nvSpPr>
          <p:spPr>
            <a:xfrm>
              <a:off x="800936" y="4812863"/>
              <a:ext cx="3171936" cy="873174"/>
            </a:xfrm>
            <a:custGeom>
              <a:avLst/>
              <a:gdLst>
                <a:gd name="connsiteX0" fmla="*/ 1441903 w 3171941"/>
                <a:gd name="connsiteY0" fmla="*/ 2520 h 842202"/>
                <a:gd name="connsiteX1" fmla="*/ 3171923 w 3171941"/>
                <a:gd name="connsiteY1" fmla="*/ 344252 h 842202"/>
                <a:gd name="connsiteX2" fmla="*/ 1474250 w 3171941"/>
                <a:gd name="connsiteY2" fmla="*/ 841439 h 842202"/>
                <a:gd name="connsiteX3" fmla="*/ 175 w 3171941"/>
                <a:gd name="connsiteY3" fmla="*/ 460471 h 842202"/>
                <a:gd name="connsiteX4" fmla="*/ 81984 w 3171941"/>
                <a:gd name="connsiteY4" fmla="*/ 455053 h 842202"/>
                <a:gd name="connsiteX5" fmla="*/ 350092 w 3171941"/>
                <a:gd name="connsiteY5" fmla="*/ 417989 h 842202"/>
                <a:gd name="connsiteX6" fmla="*/ 172682 w 3171941"/>
                <a:gd name="connsiteY6" fmla="*/ 370327 h 842202"/>
                <a:gd name="connsiteX7" fmla="*/ 6943 w 3171941"/>
                <a:gd name="connsiteY7" fmla="*/ 330633 h 842202"/>
                <a:gd name="connsiteX8" fmla="*/ 45413 w 3171941"/>
                <a:gd name="connsiteY8" fmla="*/ 300104 h 842202"/>
                <a:gd name="connsiteX9" fmla="*/ 1441903 w 3171941"/>
                <a:gd name="connsiteY9" fmla="*/ 2520 h 842202"/>
                <a:gd name="connsiteX0" fmla="*/ 1446666 w 3171936"/>
                <a:gd name="connsiteY0" fmla="*/ 2273 h 875292"/>
                <a:gd name="connsiteX1" fmla="*/ 3171923 w 3171936"/>
                <a:gd name="connsiteY1" fmla="*/ 377342 h 875292"/>
                <a:gd name="connsiteX2" fmla="*/ 1474250 w 3171936"/>
                <a:gd name="connsiteY2" fmla="*/ 874529 h 875292"/>
                <a:gd name="connsiteX3" fmla="*/ 175 w 3171936"/>
                <a:gd name="connsiteY3" fmla="*/ 493561 h 875292"/>
                <a:gd name="connsiteX4" fmla="*/ 81984 w 3171936"/>
                <a:gd name="connsiteY4" fmla="*/ 488143 h 875292"/>
                <a:gd name="connsiteX5" fmla="*/ 350092 w 3171936"/>
                <a:gd name="connsiteY5" fmla="*/ 451079 h 875292"/>
                <a:gd name="connsiteX6" fmla="*/ 172682 w 3171936"/>
                <a:gd name="connsiteY6" fmla="*/ 403417 h 875292"/>
                <a:gd name="connsiteX7" fmla="*/ 6943 w 3171936"/>
                <a:gd name="connsiteY7" fmla="*/ 363723 h 875292"/>
                <a:gd name="connsiteX8" fmla="*/ 45413 w 3171936"/>
                <a:gd name="connsiteY8" fmla="*/ 333194 h 875292"/>
                <a:gd name="connsiteX9" fmla="*/ 1446666 w 3171936"/>
                <a:gd name="connsiteY9" fmla="*/ 2273 h 875292"/>
                <a:gd name="connsiteX0" fmla="*/ 1446666 w 3171936"/>
                <a:gd name="connsiteY0" fmla="*/ 2273 h 875292"/>
                <a:gd name="connsiteX1" fmla="*/ 3171923 w 3171936"/>
                <a:gd name="connsiteY1" fmla="*/ 377342 h 875292"/>
                <a:gd name="connsiteX2" fmla="*/ 1474250 w 3171936"/>
                <a:gd name="connsiteY2" fmla="*/ 874529 h 875292"/>
                <a:gd name="connsiteX3" fmla="*/ 175 w 3171936"/>
                <a:gd name="connsiteY3" fmla="*/ 493561 h 875292"/>
                <a:gd name="connsiteX4" fmla="*/ 81984 w 3171936"/>
                <a:gd name="connsiteY4" fmla="*/ 488143 h 875292"/>
                <a:gd name="connsiteX5" fmla="*/ 350092 w 3171936"/>
                <a:gd name="connsiteY5" fmla="*/ 451079 h 875292"/>
                <a:gd name="connsiteX6" fmla="*/ 172682 w 3171936"/>
                <a:gd name="connsiteY6" fmla="*/ 403417 h 875292"/>
                <a:gd name="connsiteX7" fmla="*/ 6943 w 3171936"/>
                <a:gd name="connsiteY7" fmla="*/ 363723 h 875292"/>
                <a:gd name="connsiteX8" fmla="*/ 45413 w 3171936"/>
                <a:gd name="connsiteY8" fmla="*/ 333194 h 875292"/>
                <a:gd name="connsiteX9" fmla="*/ 1446666 w 3171936"/>
                <a:gd name="connsiteY9" fmla="*/ 2273 h 875292"/>
                <a:gd name="connsiteX0" fmla="*/ 1446666 w 3171936"/>
                <a:gd name="connsiteY0" fmla="*/ 155 h 873174"/>
                <a:gd name="connsiteX1" fmla="*/ 3171923 w 3171936"/>
                <a:gd name="connsiteY1" fmla="*/ 375224 h 873174"/>
                <a:gd name="connsiteX2" fmla="*/ 1474250 w 3171936"/>
                <a:gd name="connsiteY2" fmla="*/ 872411 h 873174"/>
                <a:gd name="connsiteX3" fmla="*/ 175 w 3171936"/>
                <a:gd name="connsiteY3" fmla="*/ 491443 h 873174"/>
                <a:gd name="connsiteX4" fmla="*/ 81984 w 3171936"/>
                <a:gd name="connsiteY4" fmla="*/ 486025 h 873174"/>
                <a:gd name="connsiteX5" fmla="*/ 350092 w 3171936"/>
                <a:gd name="connsiteY5" fmla="*/ 448961 h 873174"/>
                <a:gd name="connsiteX6" fmla="*/ 172682 w 3171936"/>
                <a:gd name="connsiteY6" fmla="*/ 401299 h 873174"/>
                <a:gd name="connsiteX7" fmla="*/ 6943 w 3171936"/>
                <a:gd name="connsiteY7" fmla="*/ 361605 h 873174"/>
                <a:gd name="connsiteX8" fmla="*/ 45413 w 3171936"/>
                <a:gd name="connsiteY8" fmla="*/ 331076 h 873174"/>
                <a:gd name="connsiteX9" fmla="*/ 1446666 w 3171936"/>
                <a:gd name="connsiteY9" fmla="*/ 155 h 873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71936" h="873174">
                  <a:moveTo>
                    <a:pt x="1446666" y="155"/>
                  </a:moveTo>
                  <a:cubicBezTo>
                    <a:pt x="2036471" y="6685"/>
                    <a:pt x="3167326" y="229848"/>
                    <a:pt x="3171923" y="375224"/>
                  </a:cubicBezTo>
                  <a:cubicBezTo>
                    <a:pt x="3176520" y="520600"/>
                    <a:pt x="2002875" y="853041"/>
                    <a:pt x="1474250" y="872411"/>
                  </a:cubicBezTo>
                  <a:cubicBezTo>
                    <a:pt x="945626" y="891781"/>
                    <a:pt x="4269" y="536506"/>
                    <a:pt x="175" y="491443"/>
                  </a:cubicBezTo>
                  <a:cubicBezTo>
                    <a:pt x="-3918" y="446381"/>
                    <a:pt x="64908" y="483237"/>
                    <a:pt x="81984" y="486025"/>
                  </a:cubicBezTo>
                  <a:cubicBezTo>
                    <a:pt x="222534" y="514110"/>
                    <a:pt x="342570" y="497516"/>
                    <a:pt x="350092" y="448961"/>
                  </a:cubicBezTo>
                  <a:cubicBezTo>
                    <a:pt x="282994" y="427327"/>
                    <a:pt x="262336" y="422075"/>
                    <a:pt x="172682" y="401299"/>
                  </a:cubicBezTo>
                  <a:cubicBezTo>
                    <a:pt x="83029" y="380524"/>
                    <a:pt x="68089" y="371519"/>
                    <a:pt x="6943" y="361605"/>
                  </a:cubicBezTo>
                  <a:lnTo>
                    <a:pt x="45413" y="331076"/>
                  </a:lnTo>
                  <a:cubicBezTo>
                    <a:pt x="211054" y="196005"/>
                    <a:pt x="856861" y="-6375"/>
                    <a:pt x="1446666" y="155"/>
                  </a:cubicBezTo>
                  <a:close/>
                </a:path>
              </a:pathLst>
            </a:custGeom>
            <a:gradFill>
              <a:gsLst>
                <a:gs pos="0">
                  <a:srgbClr val="008080"/>
                </a:gs>
                <a:gs pos="100000">
                  <a:schemeClr val="bg1">
                    <a:lumMod val="50000"/>
                  </a:schemeClr>
                </a:gs>
                <a:gs pos="77000">
                  <a:srgbClr val="FFCCFF"/>
                </a:gs>
                <a:gs pos="17000">
                  <a:srgbClr val="008080"/>
                </a:gs>
                <a:gs pos="55000">
                  <a:schemeClr val="bg1"/>
                </a:gs>
                <a:gs pos="38000">
                  <a:schemeClr val="bg1">
                    <a:lumMod val="85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四角形: 角を丸くする 141">
              <a:extLst>
                <a:ext uri="{FF2B5EF4-FFF2-40B4-BE49-F238E27FC236}">
                  <a16:creationId xmlns:a16="http://schemas.microsoft.com/office/drawing/2014/main" id="{81B3DC9A-4AFB-4ABD-A8A8-1DEC845E6973}"/>
                </a:ext>
              </a:extLst>
            </p:cNvPr>
            <p:cNvSpPr/>
            <p:nvPr/>
          </p:nvSpPr>
          <p:spPr>
            <a:xfrm rot="899421">
              <a:off x="787843" y="5180426"/>
              <a:ext cx="404109" cy="60101"/>
            </a:xfrm>
            <a:custGeom>
              <a:avLst/>
              <a:gdLst>
                <a:gd name="connsiteX0" fmla="*/ 0 w 443029"/>
                <a:gd name="connsiteY0" fmla="*/ 22860 h 45719"/>
                <a:gd name="connsiteX1" fmla="*/ 22860 w 443029"/>
                <a:gd name="connsiteY1" fmla="*/ 0 h 45719"/>
                <a:gd name="connsiteX2" fmla="*/ 420170 w 443029"/>
                <a:gd name="connsiteY2" fmla="*/ 0 h 45719"/>
                <a:gd name="connsiteX3" fmla="*/ 443030 w 443029"/>
                <a:gd name="connsiteY3" fmla="*/ 22860 h 45719"/>
                <a:gd name="connsiteX4" fmla="*/ 443029 w 443029"/>
                <a:gd name="connsiteY4" fmla="*/ 22860 h 45719"/>
                <a:gd name="connsiteX5" fmla="*/ 420169 w 443029"/>
                <a:gd name="connsiteY5" fmla="*/ 45720 h 45719"/>
                <a:gd name="connsiteX6" fmla="*/ 22860 w 443029"/>
                <a:gd name="connsiteY6" fmla="*/ 45719 h 45719"/>
                <a:gd name="connsiteX7" fmla="*/ 0 w 443029"/>
                <a:gd name="connsiteY7" fmla="*/ 22859 h 45719"/>
                <a:gd name="connsiteX8" fmla="*/ 0 w 443029"/>
                <a:gd name="connsiteY8" fmla="*/ 22860 h 45719"/>
                <a:gd name="connsiteX0" fmla="*/ 0 w 443030"/>
                <a:gd name="connsiteY0" fmla="*/ 51302 h 74162"/>
                <a:gd name="connsiteX1" fmla="*/ 22860 w 443030"/>
                <a:gd name="connsiteY1" fmla="*/ 28442 h 74162"/>
                <a:gd name="connsiteX2" fmla="*/ 235995 w 443030"/>
                <a:gd name="connsiteY2" fmla="*/ 0 h 74162"/>
                <a:gd name="connsiteX3" fmla="*/ 420170 w 443030"/>
                <a:gd name="connsiteY3" fmla="*/ 28442 h 74162"/>
                <a:gd name="connsiteX4" fmla="*/ 443030 w 443030"/>
                <a:gd name="connsiteY4" fmla="*/ 51302 h 74162"/>
                <a:gd name="connsiteX5" fmla="*/ 443029 w 443030"/>
                <a:gd name="connsiteY5" fmla="*/ 51302 h 74162"/>
                <a:gd name="connsiteX6" fmla="*/ 420169 w 443030"/>
                <a:gd name="connsiteY6" fmla="*/ 74162 h 74162"/>
                <a:gd name="connsiteX7" fmla="*/ 22860 w 443030"/>
                <a:gd name="connsiteY7" fmla="*/ 74161 h 74162"/>
                <a:gd name="connsiteX8" fmla="*/ 0 w 443030"/>
                <a:gd name="connsiteY8" fmla="*/ 51301 h 74162"/>
                <a:gd name="connsiteX9" fmla="*/ 0 w 443030"/>
                <a:gd name="connsiteY9" fmla="*/ 51302 h 74162"/>
                <a:gd name="connsiteX0" fmla="*/ 0 w 443030"/>
                <a:gd name="connsiteY0" fmla="*/ 51315 h 74175"/>
                <a:gd name="connsiteX1" fmla="*/ 22860 w 443030"/>
                <a:gd name="connsiteY1" fmla="*/ 28455 h 74175"/>
                <a:gd name="connsiteX2" fmla="*/ 235995 w 443030"/>
                <a:gd name="connsiteY2" fmla="*/ 13 h 74175"/>
                <a:gd name="connsiteX3" fmla="*/ 420170 w 443030"/>
                <a:gd name="connsiteY3" fmla="*/ 28455 h 74175"/>
                <a:gd name="connsiteX4" fmla="*/ 443030 w 443030"/>
                <a:gd name="connsiteY4" fmla="*/ 51315 h 74175"/>
                <a:gd name="connsiteX5" fmla="*/ 443029 w 443030"/>
                <a:gd name="connsiteY5" fmla="*/ 51315 h 74175"/>
                <a:gd name="connsiteX6" fmla="*/ 420169 w 443030"/>
                <a:gd name="connsiteY6" fmla="*/ 74175 h 74175"/>
                <a:gd name="connsiteX7" fmla="*/ 22860 w 443030"/>
                <a:gd name="connsiteY7" fmla="*/ 74174 h 74175"/>
                <a:gd name="connsiteX8" fmla="*/ 0 w 443030"/>
                <a:gd name="connsiteY8" fmla="*/ 51314 h 74175"/>
                <a:gd name="connsiteX9" fmla="*/ 0 w 443030"/>
                <a:gd name="connsiteY9" fmla="*/ 51315 h 74175"/>
                <a:gd name="connsiteX0" fmla="*/ 0 w 443030"/>
                <a:gd name="connsiteY0" fmla="*/ 51315 h 74175"/>
                <a:gd name="connsiteX1" fmla="*/ 22860 w 443030"/>
                <a:gd name="connsiteY1" fmla="*/ 28455 h 74175"/>
                <a:gd name="connsiteX2" fmla="*/ 235995 w 443030"/>
                <a:gd name="connsiteY2" fmla="*/ 13 h 74175"/>
                <a:gd name="connsiteX3" fmla="*/ 420170 w 443030"/>
                <a:gd name="connsiteY3" fmla="*/ 28455 h 74175"/>
                <a:gd name="connsiteX4" fmla="*/ 443030 w 443030"/>
                <a:gd name="connsiteY4" fmla="*/ 51315 h 74175"/>
                <a:gd name="connsiteX5" fmla="*/ 443029 w 443030"/>
                <a:gd name="connsiteY5" fmla="*/ 51315 h 74175"/>
                <a:gd name="connsiteX6" fmla="*/ 420169 w 443030"/>
                <a:gd name="connsiteY6" fmla="*/ 74175 h 74175"/>
                <a:gd name="connsiteX7" fmla="*/ 233303 w 443030"/>
                <a:gd name="connsiteY7" fmla="*/ 50140 h 74175"/>
                <a:gd name="connsiteX8" fmla="*/ 22860 w 443030"/>
                <a:gd name="connsiteY8" fmla="*/ 74174 h 74175"/>
                <a:gd name="connsiteX9" fmla="*/ 0 w 443030"/>
                <a:gd name="connsiteY9" fmla="*/ 51314 h 74175"/>
                <a:gd name="connsiteX10" fmla="*/ 0 w 443030"/>
                <a:gd name="connsiteY10" fmla="*/ 51315 h 74175"/>
                <a:gd name="connsiteX0" fmla="*/ 0 w 443030"/>
                <a:gd name="connsiteY0" fmla="*/ 51315 h 74175"/>
                <a:gd name="connsiteX1" fmla="*/ 22860 w 443030"/>
                <a:gd name="connsiteY1" fmla="*/ 28455 h 74175"/>
                <a:gd name="connsiteX2" fmla="*/ 235995 w 443030"/>
                <a:gd name="connsiteY2" fmla="*/ 13 h 74175"/>
                <a:gd name="connsiteX3" fmla="*/ 420170 w 443030"/>
                <a:gd name="connsiteY3" fmla="*/ 28455 h 74175"/>
                <a:gd name="connsiteX4" fmla="*/ 443030 w 443030"/>
                <a:gd name="connsiteY4" fmla="*/ 51315 h 74175"/>
                <a:gd name="connsiteX5" fmla="*/ 443029 w 443030"/>
                <a:gd name="connsiteY5" fmla="*/ 51315 h 74175"/>
                <a:gd name="connsiteX6" fmla="*/ 420169 w 443030"/>
                <a:gd name="connsiteY6" fmla="*/ 74175 h 74175"/>
                <a:gd name="connsiteX7" fmla="*/ 233303 w 443030"/>
                <a:gd name="connsiteY7" fmla="*/ 50140 h 74175"/>
                <a:gd name="connsiteX8" fmla="*/ 22860 w 443030"/>
                <a:gd name="connsiteY8" fmla="*/ 74174 h 74175"/>
                <a:gd name="connsiteX9" fmla="*/ 0 w 443030"/>
                <a:gd name="connsiteY9" fmla="*/ 51314 h 74175"/>
                <a:gd name="connsiteX10" fmla="*/ 0 w 443030"/>
                <a:gd name="connsiteY10" fmla="*/ 51315 h 7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3030" h="74175">
                  <a:moveTo>
                    <a:pt x="0" y="51315"/>
                  </a:moveTo>
                  <a:cubicBezTo>
                    <a:pt x="0" y="38690"/>
                    <a:pt x="10235" y="28455"/>
                    <a:pt x="22860" y="28455"/>
                  </a:cubicBezTo>
                  <a:cubicBezTo>
                    <a:pt x="86402" y="27621"/>
                    <a:pt x="106175" y="-700"/>
                    <a:pt x="235995" y="13"/>
                  </a:cubicBezTo>
                  <a:cubicBezTo>
                    <a:pt x="365815" y="726"/>
                    <a:pt x="351276" y="27621"/>
                    <a:pt x="420170" y="28455"/>
                  </a:cubicBezTo>
                  <a:cubicBezTo>
                    <a:pt x="432795" y="28455"/>
                    <a:pt x="443030" y="38690"/>
                    <a:pt x="443030" y="51315"/>
                  </a:cubicBezTo>
                  <a:lnTo>
                    <a:pt x="443029" y="51315"/>
                  </a:lnTo>
                  <a:cubicBezTo>
                    <a:pt x="443029" y="63940"/>
                    <a:pt x="432794" y="74175"/>
                    <a:pt x="420169" y="74175"/>
                  </a:cubicBezTo>
                  <a:cubicBezTo>
                    <a:pt x="361144" y="74048"/>
                    <a:pt x="332431" y="52420"/>
                    <a:pt x="233303" y="50140"/>
                  </a:cubicBezTo>
                  <a:cubicBezTo>
                    <a:pt x="134175" y="47860"/>
                    <a:pt x="93008" y="66163"/>
                    <a:pt x="22860" y="74174"/>
                  </a:cubicBezTo>
                  <a:cubicBezTo>
                    <a:pt x="10235" y="74174"/>
                    <a:pt x="0" y="63939"/>
                    <a:pt x="0" y="51314"/>
                  </a:cubicBezTo>
                  <a:lnTo>
                    <a:pt x="0" y="5131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四角形: 角を丸くする 141">
              <a:extLst>
                <a:ext uri="{FF2B5EF4-FFF2-40B4-BE49-F238E27FC236}">
                  <a16:creationId xmlns:a16="http://schemas.microsoft.com/office/drawing/2014/main" id="{79FB7C08-C1C1-4E9F-BBDD-BD56B46B56DB}"/>
                </a:ext>
              </a:extLst>
            </p:cNvPr>
            <p:cNvSpPr/>
            <p:nvPr/>
          </p:nvSpPr>
          <p:spPr>
            <a:xfrm rot="10876814">
              <a:off x="791392" y="5285722"/>
              <a:ext cx="380959" cy="41429"/>
            </a:xfrm>
            <a:custGeom>
              <a:avLst/>
              <a:gdLst>
                <a:gd name="connsiteX0" fmla="*/ 0 w 443029"/>
                <a:gd name="connsiteY0" fmla="*/ 22860 h 45719"/>
                <a:gd name="connsiteX1" fmla="*/ 22860 w 443029"/>
                <a:gd name="connsiteY1" fmla="*/ 0 h 45719"/>
                <a:gd name="connsiteX2" fmla="*/ 420170 w 443029"/>
                <a:gd name="connsiteY2" fmla="*/ 0 h 45719"/>
                <a:gd name="connsiteX3" fmla="*/ 443030 w 443029"/>
                <a:gd name="connsiteY3" fmla="*/ 22860 h 45719"/>
                <a:gd name="connsiteX4" fmla="*/ 443029 w 443029"/>
                <a:gd name="connsiteY4" fmla="*/ 22860 h 45719"/>
                <a:gd name="connsiteX5" fmla="*/ 420169 w 443029"/>
                <a:gd name="connsiteY5" fmla="*/ 45720 h 45719"/>
                <a:gd name="connsiteX6" fmla="*/ 22860 w 443029"/>
                <a:gd name="connsiteY6" fmla="*/ 45719 h 45719"/>
                <a:gd name="connsiteX7" fmla="*/ 0 w 443029"/>
                <a:gd name="connsiteY7" fmla="*/ 22859 h 45719"/>
                <a:gd name="connsiteX8" fmla="*/ 0 w 443029"/>
                <a:gd name="connsiteY8" fmla="*/ 22860 h 45719"/>
                <a:gd name="connsiteX0" fmla="*/ 0 w 443030"/>
                <a:gd name="connsiteY0" fmla="*/ 51302 h 74162"/>
                <a:gd name="connsiteX1" fmla="*/ 22860 w 443030"/>
                <a:gd name="connsiteY1" fmla="*/ 28442 h 74162"/>
                <a:gd name="connsiteX2" fmla="*/ 235995 w 443030"/>
                <a:gd name="connsiteY2" fmla="*/ 0 h 74162"/>
                <a:gd name="connsiteX3" fmla="*/ 420170 w 443030"/>
                <a:gd name="connsiteY3" fmla="*/ 28442 h 74162"/>
                <a:gd name="connsiteX4" fmla="*/ 443030 w 443030"/>
                <a:gd name="connsiteY4" fmla="*/ 51302 h 74162"/>
                <a:gd name="connsiteX5" fmla="*/ 443029 w 443030"/>
                <a:gd name="connsiteY5" fmla="*/ 51302 h 74162"/>
                <a:gd name="connsiteX6" fmla="*/ 420169 w 443030"/>
                <a:gd name="connsiteY6" fmla="*/ 74162 h 74162"/>
                <a:gd name="connsiteX7" fmla="*/ 22860 w 443030"/>
                <a:gd name="connsiteY7" fmla="*/ 74161 h 74162"/>
                <a:gd name="connsiteX8" fmla="*/ 0 w 443030"/>
                <a:gd name="connsiteY8" fmla="*/ 51301 h 74162"/>
                <a:gd name="connsiteX9" fmla="*/ 0 w 443030"/>
                <a:gd name="connsiteY9" fmla="*/ 51302 h 74162"/>
                <a:gd name="connsiteX0" fmla="*/ 0 w 443030"/>
                <a:gd name="connsiteY0" fmla="*/ 51315 h 74175"/>
                <a:gd name="connsiteX1" fmla="*/ 22860 w 443030"/>
                <a:gd name="connsiteY1" fmla="*/ 28455 h 74175"/>
                <a:gd name="connsiteX2" fmla="*/ 235995 w 443030"/>
                <a:gd name="connsiteY2" fmla="*/ 13 h 74175"/>
                <a:gd name="connsiteX3" fmla="*/ 420170 w 443030"/>
                <a:gd name="connsiteY3" fmla="*/ 28455 h 74175"/>
                <a:gd name="connsiteX4" fmla="*/ 443030 w 443030"/>
                <a:gd name="connsiteY4" fmla="*/ 51315 h 74175"/>
                <a:gd name="connsiteX5" fmla="*/ 443029 w 443030"/>
                <a:gd name="connsiteY5" fmla="*/ 51315 h 74175"/>
                <a:gd name="connsiteX6" fmla="*/ 420169 w 443030"/>
                <a:gd name="connsiteY6" fmla="*/ 74175 h 74175"/>
                <a:gd name="connsiteX7" fmla="*/ 22860 w 443030"/>
                <a:gd name="connsiteY7" fmla="*/ 74174 h 74175"/>
                <a:gd name="connsiteX8" fmla="*/ 0 w 443030"/>
                <a:gd name="connsiteY8" fmla="*/ 51314 h 74175"/>
                <a:gd name="connsiteX9" fmla="*/ 0 w 443030"/>
                <a:gd name="connsiteY9" fmla="*/ 51315 h 74175"/>
                <a:gd name="connsiteX0" fmla="*/ 0 w 443030"/>
                <a:gd name="connsiteY0" fmla="*/ 51315 h 74175"/>
                <a:gd name="connsiteX1" fmla="*/ 22860 w 443030"/>
                <a:gd name="connsiteY1" fmla="*/ 28455 h 74175"/>
                <a:gd name="connsiteX2" fmla="*/ 235995 w 443030"/>
                <a:gd name="connsiteY2" fmla="*/ 13 h 74175"/>
                <a:gd name="connsiteX3" fmla="*/ 420170 w 443030"/>
                <a:gd name="connsiteY3" fmla="*/ 28455 h 74175"/>
                <a:gd name="connsiteX4" fmla="*/ 443030 w 443030"/>
                <a:gd name="connsiteY4" fmla="*/ 51315 h 74175"/>
                <a:gd name="connsiteX5" fmla="*/ 443029 w 443030"/>
                <a:gd name="connsiteY5" fmla="*/ 51315 h 74175"/>
                <a:gd name="connsiteX6" fmla="*/ 420169 w 443030"/>
                <a:gd name="connsiteY6" fmla="*/ 74175 h 74175"/>
                <a:gd name="connsiteX7" fmla="*/ 233303 w 443030"/>
                <a:gd name="connsiteY7" fmla="*/ 50140 h 74175"/>
                <a:gd name="connsiteX8" fmla="*/ 22860 w 443030"/>
                <a:gd name="connsiteY8" fmla="*/ 74174 h 74175"/>
                <a:gd name="connsiteX9" fmla="*/ 0 w 443030"/>
                <a:gd name="connsiteY9" fmla="*/ 51314 h 74175"/>
                <a:gd name="connsiteX10" fmla="*/ 0 w 443030"/>
                <a:gd name="connsiteY10" fmla="*/ 51315 h 74175"/>
                <a:gd name="connsiteX0" fmla="*/ 0 w 443030"/>
                <a:gd name="connsiteY0" fmla="*/ 51315 h 74175"/>
                <a:gd name="connsiteX1" fmla="*/ 22860 w 443030"/>
                <a:gd name="connsiteY1" fmla="*/ 28455 h 74175"/>
                <a:gd name="connsiteX2" fmla="*/ 235995 w 443030"/>
                <a:gd name="connsiteY2" fmla="*/ 13 h 74175"/>
                <a:gd name="connsiteX3" fmla="*/ 420170 w 443030"/>
                <a:gd name="connsiteY3" fmla="*/ 28455 h 74175"/>
                <a:gd name="connsiteX4" fmla="*/ 443030 w 443030"/>
                <a:gd name="connsiteY4" fmla="*/ 51315 h 74175"/>
                <a:gd name="connsiteX5" fmla="*/ 443029 w 443030"/>
                <a:gd name="connsiteY5" fmla="*/ 51315 h 74175"/>
                <a:gd name="connsiteX6" fmla="*/ 420169 w 443030"/>
                <a:gd name="connsiteY6" fmla="*/ 74175 h 74175"/>
                <a:gd name="connsiteX7" fmla="*/ 233303 w 443030"/>
                <a:gd name="connsiteY7" fmla="*/ 50140 h 74175"/>
                <a:gd name="connsiteX8" fmla="*/ 22860 w 443030"/>
                <a:gd name="connsiteY8" fmla="*/ 74174 h 74175"/>
                <a:gd name="connsiteX9" fmla="*/ 0 w 443030"/>
                <a:gd name="connsiteY9" fmla="*/ 51314 h 74175"/>
                <a:gd name="connsiteX10" fmla="*/ 0 w 443030"/>
                <a:gd name="connsiteY10" fmla="*/ 51315 h 7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3030" h="74175">
                  <a:moveTo>
                    <a:pt x="0" y="51315"/>
                  </a:moveTo>
                  <a:cubicBezTo>
                    <a:pt x="0" y="38690"/>
                    <a:pt x="10235" y="28455"/>
                    <a:pt x="22860" y="28455"/>
                  </a:cubicBezTo>
                  <a:cubicBezTo>
                    <a:pt x="86402" y="27621"/>
                    <a:pt x="106175" y="-700"/>
                    <a:pt x="235995" y="13"/>
                  </a:cubicBezTo>
                  <a:cubicBezTo>
                    <a:pt x="365815" y="726"/>
                    <a:pt x="351276" y="27621"/>
                    <a:pt x="420170" y="28455"/>
                  </a:cubicBezTo>
                  <a:cubicBezTo>
                    <a:pt x="432795" y="28455"/>
                    <a:pt x="443030" y="38690"/>
                    <a:pt x="443030" y="51315"/>
                  </a:cubicBezTo>
                  <a:lnTo>
                    <a:pt x="443029" y="51315"/>
                  </a:lnTo>
                  <a:cubicBezTo>
                    <a:pt x="443029" y="63940"/>
                    <a:pt x="432794" y="74175"/>
                    <a:pt x="420169" y="74175"/>
                  </a:cubicBezTo>
                  <a:cubicBezTo>
                    <a:pt x="361144" y="74048"/>
                    <a:pt x="332431" y="52420"/>
                    <a:pt x="233303" y="50140"/>
                  </a:cubicBezTo>
                  <a:cubicBezTo>
                    <a:pt x="134175" y="47860"/>
                    <a:pt x="93008" y="66163"/>
                    <a:pt x="22860" y="74174"/>
                  </a:cubicBezTo>
                  <a:cubicBezTo>
                    <a:pt x="10235" y="74174"/>
                    <a:pt x="0" y="63939"/>
                    <a:pt x="0" y="51314"/>
                  </a:cubicBezTo>
                  <a:lnTo>
                    <a:pt x="0" y="5131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楕円 203">
              <a:extLst>
                <a:ext uri="{FF2B5EF4-FFF2-40B4-BE49-F238E27FC236}">
                  <a16:creationId xmlns:a16="http://schemas.microsoft.com/office/drawing/2014/main" id="{FA4DC227-90C0-4646-B4F3-FE8226A3FA4C}"/>
                </a:ext>
              </a:extLst>
            </p:cNvPr>
            <p:cNvSpPr/>
            <p:nvPr/>
          </p:nvSpPr>
          <p:spPr>
            <a:xfrm>
              <a:off x="1058221" y="5065557"/>
              <a:ext cx="201100" cy="124688"/>
            </a:xfrm>
            <a:prstGeom prst="ellipse">
              <a:avLst/>
            </a:prstGeom>
            <a:solidFill>
              <a:srgbClr val="0066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楕円 204">
              <a:extLst>
                <a:ext uri="{FF2B5EF4-FFF2-40B4-BE49-F238E27FC236}">
                  <a16:creationId xmlns:a16="http://schemas.microsoft.com/office/drawing/2014/main" id="{B75B8923-084C-40D4-BCFB-4AEF56A3C50D}"/>
                </a:ext>
              </a:extLst>
            </p:cNvPr>
            <p:cNvSpPr/>
            <p:nvPr/>
          </p:nvSpPr>
          <p:spPr>
            <a:xfrm rot="21348394">
              <a:off x="1109234" y="5072340"/>
              <a:ext cx="100512" cy="110138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楕円 205">
              <a:extLst>
                <a:ext uri="{FF2B5EF4-FFF2-40B4-BE49-F238E27FC236}">
                  <a16:creationId xmlns:a16="http://schemas.microsoft.com/office/drawing/2014/main" id="{7866ECD4-7C1F-4F96-8075-486A32B6559F}"/>
                </a:ext>
              </a:extLst>
            </p:cNvPr>
            <p:cNvSpPr/>
            <p:nvPr/>
          </p:nvSpPr>
          <p:spPr>
            <a:xfrm rot="21348394">
              <a:off x="1135996" y="5101505"/>
              <a:ext cx="47263" cy="51789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ひし形 135">
              <a:extLst>
                <a:ext uri="{FF2B5EF4-FFF2-40B4-BE49-F238E27FC236}">
                  <a16:creationId xmlns:a16="http://schemas.microsoft.com/office/drawing/2014/main" id="{49D52185-39FE-41E3-A30F-018341EEF494}"/>
                </a:ext>
              </a:extLst>
            </p:cNvPr>
            <p:cNvSpPr/>
            <p:nvPr/>
          </p:nvSpPr>
          <p:spPr>
            <a:xfrm rot="21348394">
              <a:off x="1520528" y="5356076"/>
              <a:ext cx="503389" cy="261755"/>
            </a:xfrm>
            <a:custGeom>
              <a:avLst/>
              <a:gdLst>
                <a:gd name="connsiteX0" fmla="*/ 0 w 723798"/>
                <a:gd name="connsiteY0" fmla="*/ 192715 h 385429"/>
                <a:gd name="connsiteX1" fmla="*/ 361899 w 723798"/>
                <a:gd name="connsiteY1" fmla="*/ 0 h 385429"/>
                <a:gd name="connsiteX2" fmla="*/ 723798 w 723798"/>
                <a:gd name="connsiteY2" fmla="*/ 192715 h 385429"/>
                <a:gd name="connsiteX3" fmla="*/ 361899 w 723798"/>
                <a:gd name="connsiteY3" fmla="*/ 385429 h 385429"/>
                <a:gd name="connsiteX4" fmla="*/ 0 w 723798"/>
                <a:gd name="connsiteY4" fmla="*/ 192715 h 385429"/>
                <a:gd name="connsiteX0" fmla="*/ 0 w 723917"/>
                <a:gd name="connsiteY0" fmla="*/ 192715 h 385429"/>
                <a:gd name="connsiteX1" fmla="*/ 361899 w 723917"/>
                <a:gd name="connsiteY1" fmla="*/ 0 h 385429"/>
                <a:gd name="connsiteX2" fmla="*/ 723798 w 723917"/>
                <a:gd name="connsiteY2" fmla="*/ 192715 h 385429"/>
                <a:gd name="connsiteX3" fmla="*/ 361899 w 723917"/>
                <a:gd name="connsiteY3" fmla="*/ 385429 h 385429"/>
                <a:gd name="connsiteX4" fmla="*/ 0 w 723917"/>
                <a:gd name="connsiteY4" fmla="*/ 192715 h 385429"/>
                <a:gd name="connsiteX0" fmla="*/ 0 w 724521"/>
                <a:gd name="connsiteY0" fmla="*/ 192715 h 376637"/>
                <a:gd name="connsiteX1" fmla="*/ 361899 w 724521"/>
                <a:gd name="connsiteY1" fmla="*/ 0 h 376637"/>
                <a:gd name="connsiteX2" fmla="*/ 723798 w 724521"/>
                <a:gd name="connsiteY2" fmla="*/ 192715 h 376637"/>
                <a:gd name="connsiteX3" fmla="*/ 265184 w 724521"/>
                <a:gd name="connsiteY3" fmla="*/ 376637 h 376637"/>
                <a:gd name="connsiteX4" fmla="*/ 0 w 724521"/>
                <a:gd name="connsiteY4" fmla="*/ 192715 h 376637"/>
                <a:gd name="connsiteX0" fmla="*/ 0 w 715729"/>
                <a:gd name="connsiteY0" fmla="*/ 95999 h 376637"/>
                <a:gd name="connsiteX1" fmla="*/ 353107 w 715729"/>
                <a:gd name="connsiteY1" fmla="*/ 0 h 376637"/>
                <a:gd name="connsiteX2" fmla="*/ 715006 w 715729"/>
                <a:gd name="connsiteY2" fmla="*/ 192715 h 376637"/>
                <a:gd name="connsiteX3" fmla="*/ 256392 w 715729"/>
                <a:gd name="connsiteY3" fmla="*/ 376637 h 376637"/>
                <a:gd name="connsiteX4" fmla="*/ 0 w 715729"/>
                <a:gd name="connsiteY4" fmla="*/ 95999 h 376637"/>
                <a:gd name="connsiteX0" fmla="*/ 0 w 715449"/>
                <a:gd name="connsiteY0" fmla="*/ 78414 h 359052"/>
                <a:gd name="connsiteX1" fmla="*/ 168469 w 715449"/>
                <a:gd name="connsiteY1" fmla="*/ 0 h 359052"/>
                <a:gd name="connsiteX2" fmla="*/ 715006 w 715449"/>
                <a:gd name="connsiteY2" fmla="*/ 175130 h 359052"/>
                <a:gd name="connsiteX3" fmla="*/ 256392 w 715449"/>
                <a:gd name="connsiteY3" fmla="*/ 359052 h 359052"/>
                <a:gd name="connsiteX4" fmla="*/ 0 w 715449"/>
                <a:gd name="connsiteY4" fmla="*/ 78414 h 359052"/>
                <a:gd name="connsiteX0" fmla="*/ 0 w 715449"/>
                <a:gd name="connsiteY0" fmla="*/ 78414 h 359259"/>
                <a:gd name="connsiteX1" fmla="*/ 168469 w 715449"/>
                <a:gd name="connsiteY1" fmla="*/ 0 h 359259"/>
                <a:gd name="connsiteX2" fmla="*/ 715006 w 715449"/>
                <a:gd name="connsiteY2" fmla="*/ 175130 h 359259"/>
                <a:gd name="connsiteX3" fmla="*/ 256392 w 715449"/>
                <a:gd name="connsiteY3" fmla="*/ 359052 h 359259"/>
                <a:gd name="connsiteX4" fmla="*/ 0 w 715449"/>
                <a:gd name="connsiteY4" fmla="*/ 78414 h 359259"/>
                <a:gd name="connsiteX0" fmla="*/ 0 w 715449"/>
                <a:gd name="connsiteY0" fmla="*/ 78414 h 315375"/>
                <a:gd name="connsiteX1" fmla="*/ 168469 w 715449"/>
                <a:gd name="connsiteY1" fmla="*/ 0 h 315375"/>
                <a:gd name="connsiteX2" fmla="*/ 715006 w 715449"/>
                <a:gd name="connsiteY2" fmla="*/ 175130 h 315375"/>
                <a:gd name="connsiteX3" fmla="*/ 256392 w 715449"/>
                <a:gd name="connsiteY3" fmla="*/ 315091 h 315375"/>
                <a:gd name="connsiteX4" fmla="*/ 0 w 715449"/>
                <a:gd name="connsiteY4" fmla="*/ 78414 h 315375"/>
                <a:gd name="connsiteX0" fmla="*/ 0 w 718096"/>
                <a:gd name="connsiteY0" fmla="*/ 106209 h 343183"/>
                <a:gd name="connsiteX1" fmla="*/ 10208 w 718096"/>
                <a:gd name="connsiteY1" fmla="*/ 0 h 343183"/>
                <a:gd name="connsiteX2" fmla="*/ 715006 w 718096"/>
                <a:gd name="connsiteY2" fmla="*/ 202925 h 343183"/>
                <a:gd name="connsiteX3" fmla="*/ 256392 w 718096"/>
                <a:gd name="connsiteY3" fmla="*/ 342886 h 343183"/>
                <a:gd name="connsiteX4" fmla="*/ 0 w 718096"/>
                <a:gd name="connsiteY4" fmla="*/ 106209 h 343183"/>
                <a:gd name="connsiteX0" fmla="*/ 0 w 720512"/>
                <a:gd name="connsiteY0" fmla="*/ 106209 h 358823"/>
                <a:gd name="connsiteX1" fmla="*/ 10208 w 720512"/>
                <a:gd name="connsiteY1" fmla="*/ 0 h 358823"/>
                <a:gd name="connsiteX2" fmla="*/ 715006 w 720512"/>
                <a:gd name="connsiteY2" fmla="*/ 202925 h 358823"/>
                <a:gd name="connsiteX3" fmla="*/ 437604 w 720512"/>
                <a:gd name="connsiteY3" fmla="*/ 358568 h 358823"/>
                <a:gd name="connsiteX4" fmla="*/ 0 w 720512"/>
                <a:gd name="connsiteY4" fmla="*/ 106209 h 358823"/>
                <a:gd name="connsiteX0" fmla="*/ -1 w 780241"/>
                <a:gd name="connsiteY0" fmla="*/ 105620 h 360121"/>
                <a:gd name="connsiteX1" fmla="*/ 69737 w 780241"/>
                <a:gd name="connsiteY1" fmla="*/ 0 h 360121"/>
                <a:gd name="connsiteX2" fmla="*/ 774535 w 780241"/>
                <a:gd name="connsiteY2" fmla="*/ 202925 h 360121"/>
                <a:gd name="connsiteX3" fmla="*/ 497133 w 780241"/>
                <a:gd name="connsiteY3" fmla="*/ 358568 h 360121"/>
                <a:gd name="connsiteX4" fmla="*/ -1 w 780241"/>
                <a:gd name="connsiteY4" fmla="*/ 105620 h 360121"/>
                <a:gd name="connsiteX0" fmla="*/ 1 w 779825"/>
                <a:gd name="connsiteY0" fmla="*/ 105620 h 396337"/>
                <a:gd name="connsiteX1" fmla="*/ 69739 w 779825"/>
                <a:gd name="connsiteY1" fmla="*/ 0 h 396337"/>
                <a:gd name="connsiteX2" fmla="*/ 774537 w 779825"/>
                <a:gd name="connsiteY2" fmla="*/ 202925 h 396337"/>
                <a:gd name="connsiteX3" fmla="*/ 479335 w 779825"/>
                <a:gd name="connsiteY3" fmla="*/ 395127 h 396337"/>
                <a:gd name="connsiteX4" fmla="*/ 1 w 779825"/>
                <a:gd name="connsiteY4" fmla="*/ 105620 h 396337"/>
                <a:gd name="connsiteX0" fmla="*/ -1 w 785059"/>
                <a:gd name="connsiteY0" fmla="*/ 105620 h 395824"/>
                <a:gd name="connsiteX1" fmla="*/ 69737 w 785059"/>
                <a:gd name="connsiteY1" fmla="*/ 0 h 395824"/>
                <a:gd name="connsiteX2" fmla="*/ 779866 w 785059"/>
                <a:gd name="connsiteY2" fmla="*/ 182689 h 395824"/>
                <a:gd name="connsiteX3" fmla="*/ 479333 w 785059"/>
                <a:gd name="connsiteY3" fmla="*/ 395127 h 395824"/>
                <a:gd name="connsiteX4" fmla="*/ -1 w 785059"/>
                <a:gd name="connsiteY4" fmla="*/ 105620 h 395824"/>
                <a:gd name="connsiteX0" fmla="*/ 1 w 785061"/>
                <a:gd name="connsiteY0" fmla="*/ 105620 h 395824"/>
                <a:gd name="connsiteX1" fmla="*/ 69739 w 785061"/>
                <a:gd name="connsiteY1" fmla="*/ 0 h 395824"/>
                <a:gd name="connsiteX2" fmla="*/ 779868 w 785061"/>
                <a:gd name="connsiteY2" fmla="*/ 182689 h 395824"/>
                <a:gd name="connsiteX3" fmla="*/ 479335 w 785061"/>
                <a:gd name="connsiteY3" fmla="*/ 395127 h 395824"/>
                <a:gd name="connsiteX4" fmla="*/ 1 w 785061"/>
                <a:gd name="connsiteY4" fmla="*/ 105620 h 395824"/>
                <a:gd name="connsiteX0" fmla="*/ -1 w 785059"/>
                <a:gd name="connsiteY0" fmla="*/ 86136 h 376340"/>
                <a:gd name="connsiteX1" fmla="*/ 53292 w 785059"/>
                <a:gd name="connsiteY1" fmla="*/ 1 h 376340"/>
                <a:gd name="connsiteX2" fmla="*/ 779866 w 785059"/>
                <a:gd name="connsiteY2" fmla="*/ 163205 h 376340"/>
                <a:gd name="connsiteX3" fmla="*/ 479333 w 785059"/>
                <a:gd name="connsiteY3" fmla="*/ 375643 h 376340"/>
                <a:gd name="connsiteX4" fmla="*/ -1 w 785059"/>
                <a:gd name="connsiteY4" fmla="*/ 86136 h 37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5059" h="376340">
                  <a:moveTo>
                    <a:pt x="-1" y="86136"/>
                  </a:moveTo>
                  <a:lnTo>
                    <a:pt x="53292" y="1"/>
                  </a:lnTo>
                  <a:cubicBezTo>
                    <a:pt x="302838" y="35191"/>
                    <a:pt x="738835" y="106057"/>
                    <a:pt x="779866" y="163205"/>
                  </a:cubicBezTo>
                  <a:cubicBezTo>
                    <a:pt x="820897" y="220353"/>
                    <a:pt x="609311" y="388488"/>
                    <a:pt x="479333" y="375643"/>
                  </a:cubicBezTo>
                  <a:cubicBezTo>
                    <a:pt x="349355" y="362798"/>
                    <a:pt x="85463" y="179682"/>
                    <a:pt x="-1" y="86136"/>
                  </a:cubicBezTo>
                  <a:close/>
                </a:path>
              </a:pathLst>
            </a:custGeom>
            <a:pattFill prst="narHorz">
              <a:fgClr>
                <a:schemeClr val="accent1">
                  <a:lumMod val="75000"/>
                </a:schemeClr>
              </a:fgClr>
              <a:bgClr>
                <a:schemeClr val="tx1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月 325">
              <a:extLst>
                <a:ext uri="{FF2B5EF4-FFF2-40B4-BE49-F238E27FC236}">
                  <a16:creationId xmlns:a16="http://schemas.microsoft.com/office/drawing/2014/main" id="{AB577156-7B68-40EF-A187-507C97CBD81D}"/>
                </a:ext>
              </a:extLst>
            </p:cNvPr>
            <p:cNvSpPr/>
            <p:nvPr/>
          </p:nvSpPr>
          <p:spPr>
            <a:xfrm rot="10548394">
              <a:off x="1358350" y="4980179"/>
              <a:ext cx="207519" cy="500081"/>
            </a:xfrm>
            <a:custGeom>
              <a:avLst/>
              <a:gdLst>
                <a:gd name="connsiteX0" fmla="*/ 147930 w 147930"/>
                <a:gd name="connsiteY0" fmla="*/ 455968 h 455968"/>
                <a:gd name="connsiteX1" fmla="*/ 0 w 147930"/>
                <a:gd name="connsiteY1" fmla="*/ 227984 h 455968"/>
                <a:gd name="connsiteX2" fmla="*/ 147930 w 147930"/>
                <a:gd name="connsiteY2" fmla="*/ 0 h 455968"/>
                <a:gd name="connsiteX3" fmla="*/ 35858 w 147930"/>
                <a:gd name="connsiteY3" fmla="*/ 227984 h 455968"/>
                <a:gd name="connsiteX4" fmla="*/ 147930 w 147930"/>
                <a:gd name="connsiteY4" fmla="*/ 455968 h 455968"/>
                <a:gd name="connsiteX0" fmla="*/ 184883 w 184883"/>
                <a:gd name="connsiteY0" fmla="*/ 455968 h 455968"/>
                <a:gd name="connsiteX1" fmla="*/ 0 w 184883"/>
                <a:gd name="connsiteY1" fmla="*/ 210949 h 455968"/>
                <a:gd name="connsiteX2" fmla="*/ 184883 w 184883"/>
                <a:gd name="connsiteY2" fmla="*/ 0 h 455968"/>
                <a:gd name="connsiteX3" fmla="*/ 72811 w 184883"/>
                <a:gd name="connsiteY3" fmla="*/ 227984 h 455968"/>
                <a:gd name="connsiteX4" fmla="*/ 184883 w 184883"/>
                <a:gd name="connsiteY4" fmla="*/ 455968 h 455968"/>
                <a:gd name="connsiteX0" fmla="*/ 184883 w 184883"/>
                <a:gd name="connsiteY0" fmla="*/ 455968 h 455968"/>
                <a:gd name="connsiteX1" fmla="*/ 0 w 184883"/>
                <a:gd name="connsiteY1" fmla="*/ 210949 h 455968"/>
                <a:gd name="connsiteX2" fmla="*/ 184883 w 184883"/>
                <a:gd name="connsiteY2" fmla="*/ 0 h 455968"/>
                <a:gd name="connsiteX3" fmla="*/ 44661 w 184883"/>
                <a:gd name="connsiteY3" fmla="*/ 221146 h 455968"/>
                <a:gd name="connsiteX4" fmla="*/ 184883 w 184883"/>
                <a:gd name="connsiteY4" fmla="*/ 455968 h 455968"/>
                <a:gd name="connsiteX0" fmla="*/ 212685 w 212685"/>
                <a:gd name="connsiteY0" fmla="*/ 455968 h 455968"/>
                <a:gd name="connsiteX1" fmla="*/ 0 w 212685"/>
                <a:gd name="connsiteY1" fmla="*/ 199360 h 455968"/>
                <a:gd name="connsiteX2" fmla="*/ 212685 w 212685"/>
                <a:gd name="connsiteY2" fmla="*/ 0 h 455968"/>
                <a:gd name="connsiteX3" fmla="*/ 72463 w 212685"/>
                <a:gd name="connsiteY3" fmla="*/ 221146 h 455968"/>
                <a:gd name="connsiteX4" fmla="*/ 212685 w 212685"/>
                <a:gd name="connsiteY4" fmla="*/ 455968 h 455968"/>
                <a:gd name="connsiteX0" fmla="*/ 212685 w 212685"/>
                <a:gd name="connsiteY0" fmla="*/ 455968 h 455968"/>
                <a:gd name="connsiteX1" fmla="*/ 0 w 212685"/>
                <a:gd name="connsiteY1" fmla="*/ 199360 h 455968"/>
                <a:gd name="connsiteX2" fmla="*/ 212685 w 212685"/>
                <a:gd name="connsiteY2" fmla="*/ 0 h 455968"/>
                <a:gd name="connsiteX3" fmla="*/ 72463 w 212685"/>
                <a:gd name="connsiteY3" fmla="*/ 221146 h 455968"/>
                <a:gd name="connsiteX4" fmla="*/ 212685 w 212685"/>
                <a:gd name="connsiteY4" fmla="*/ 455968 h 455968"/>
                <a:gd name="connsiteX0" fmla="*/ 212685 w 212685"/>
                <a:gd name="connsiteY0" fmla="*/ 455968 h 455968"/>
                <a:gd name="connsiteX1" fmla="*/ 0 w 212685"/>
                <a:gd name="connsiteY1" fmla="*/ 199360 h 455968"/>
                <a:gd name="connsiteX2" fmla="*/ 212685 w 212685"/>
                <a:gd name="connsiteY2" fmla="*/ 0 h 455968"/>
                <a:gd name="connsiteX3" fmla="*/ 72463 w 212685"/>
                <a:gd name="connsiteY3" fmla="*/ 221146 h 455968"/>
                <a:gd name="connsiteX4" fmla="*/ 212685 w 212685"/>
                <a:gd name="connsiteY4" fmla="*/ 455968 h 455968"/>
                <a:gd name="connsiteX0" fmla="*/ 212685 w 212685"/>
                <a:gd name="connsiteY0" fmla="*/ 455968 h 455968"/>
                <a:gd name="connsiteX1" fmla="*/ 0 w 212685"/>
                <a:gd name="connsiteY1" fmla="*/ 199360 h 455968"/>
                <a:gd name="connsiteX2" fmla="*/ 212685 w 212685"/>
                <a:gd name="connsiteY2" fmla="*/ 0 h 455968"/>
                <a:gd name="connsiteX3" fmla="*/ 72463 w 212685"/>
                <a:gd name="connsiteY3" fmla="*/ 221146 h 455968"/>
                <a:gd name="connsiteX4" fmla="*/ 212685 w 212685"/>
                <a:gd name="connsiteY4" fmla="*/ 455968 h 455968"/>
                <a:gd name="connsiteX0" fmla="*/ 212685 w 212685"/>
                <a:gd name="connsiteY0" fmla="*/ 455968 h 455968"/>
                <a:gd name="connsiteX1" fmla="*/ 0 w 212685"/>
                <a:gd name="connsiteY1" fmla="*/ 199360 h 455968"/>
                <a:gd name="connsiteX2" fmla="*/ 212685 w 212685"/>
                <a:gd name="connsiteY2" fmla="*/ 0 h 455968"/>
                <a:gd name="connsiteX3" fmla="*/ 72463 w 212685"/>
                <a:gd name="connsiteY3" fmla="*/ 221146 h 455968"/>
                <a:gd name="connsiteX4" fmla="*/ 212685 w 212685"/>
                <a:gd name="connsiteY4" fmla="*/ 455968 h 455968"/>
                <a:gd name="connsiteX0" fmla="*/ 212685 w 212685"/>
                <a:gd name="connsiteY0" fmla="*/ 455968 h 455968"/>
                <a:gd name="connsiteX1" fmla="*/ 0 w 212685"/>
                <a:gd name="connsiteY1" fmla="*/ 199360 h 455968"/>
                <a:gd name="connsiteX2" fmla="*/ 212685 w 212685"/>
                <a:gd name="connsiteY2" fmla="*/ 0 h 455968"/>
                <a:gd name="connsiteX3" fmla="*/ 45183 w 212685"/>
                <a:gd name="connsiteY3" fmla="*/ 202432 h 455968"/>
                <a:gd name="connsiteX4" fmla="*/ 212685 w 212685"/>
                <a:gd name="connsiteY4" fmla="*/ 455968 h 455968"/>
                <a:gd name="connsiteX0" fmla="*/ 212685 w 212685"/>
                <a:gd name="connsiteY0" fmla="*/ 455968 h 455968"/>
                <a:gd name="connsiteX1" fmla="*/ 0 w 212685"/>
                <a:gd name="connsiteY1" fmla="*/ 199360 h 455968"/>
                <a:gd name="connsiteX2" fmla="*/ 212685 w 212685"/>
                <a:gd name="connsiteY2" fmla="*/ 0 h 455968"/>
                <a:gd name="connsiteX3" fmla="*/ 45183 w 212685"/>
                <a:gd name="connsiteY3" fmla="*/ 202432 h 455968"/>
                <a:gd name="connsiteX4" fmla="*/ 212685 w 212685"/>
                <a:gd name="connsiteY4" fmla="*/ 455968 h 455968"/>
                <a:gd name="connsiteX0" fmla="*/ 212685 w 212685"/>
                <a:gd name="connsiteY0" fmla="*/ 455968 h 455968"/>
                <a:gd name="connsiteX1" fmla="*/ 0 w 212685"/>
                <a:gd name="connsiteY1" fmla="*/ 199360 h 455968"/>
                <a:gd name="connsiteX2" fmla="*/ 212685 w 212685"/>
                <a:gd name="connsiteY2" fmla="*/ 0 h 455968"/>
                <a:gd name="connsiteX3" fmla="*/ 45183 w 212685"/>
                <a:gd name="connsiteY3" fmla="*/ 202432 h 455968"/>
                <a:gd name="connsiteX4" fmla="*/ 212685 w 212685"/>
                <a:gd name="connsiteY4" fmla="*/ 455968 h 455968"/>
                <a:gd name="connsiteX0" fmla="*/ 212685 w 212685"/>
                <a:gd name="connsiteY0" fmla="*/ 455968 h 455968"/>
                <a:gd name="connsiteX1" fmla="*/ 0 w 212685"/>
                <a:gd name="connsiteY1" fmla="*/ 199360 h 455968"/>
                <a:gd name="connsiteX2" fmla="*/ 212685 w 212685"/>
                <a:gd name="connsiteY2" fmla="*/ 0 h 455968"/>
                <a:gd name="connsiteX3" fmla="*/ 26358 w 212685"/>
                <a:gd name="connsiteY3" fmla="*/ 198663 h 455968"/>
                <a:gd name="connsiteX4" fmla="*/ 212685 w 212685"/>
                <a:gd name="connsiteY4" fmla="*/ 455968 h 455968"/>
                <a:gd name="connsiteX0" fmla="*/ 212685 w 212685"/>
                <a:gd name="connsiteY0" fmla="*/ 455968 h 455968"/>
                <a:gd name="connsiteX1" fmla="*/ 0 w 212685"/>
                <a:gd name="connsiteY1" fmla="*/ 199360 h 455968"/>
                <a:gd name="connsiteX2" fmla="*/ 212685 w 212685"/>
                <a:gd name="connsiteY2" fmla="*/ 0 h 455968"/>
                <a:gd name="connsiteX3" fmla="*/ 26358 w 212685"/>
                <a:gd name="connsiteY3" fmla="*/ 198663 h 455968"/>
                <a:gd name="connsiteX4" fmla="*/ 212685 w 212685"/>
                <a:gd name="connsiteY4" fmla="*/ 455968 h 455968"/>
                <a:gd name="connsiteX0" fmla="*/ 212685 w 212685"/>
                <a:gd name="connsiteY0" fmla="*/ 455968 h 455968"/>
                <a:gd name="connsiteX1" fmla="*/ 0 w 212685"/>
                <a:gd name="connsiteY1" fmla="*/ 199360 h 455968"/>
                <a:gd name="connsiteX2" fmla="*/ 212685 w 212685"/>
                <a:gd name="connsiteY2" fmla="*/ 0 h 455968"/>
                <a:gd name="connsiteX3" fmla="*/ 26358 w 212685"/>
                <a:gd name="connsiteY3" fmla="*/ 198663 h 455968"/>
                <a:gd name="connsiteX4" fmla="*/ 212685 w 212685"/>
                <a:gd name="connsiteY4" fmla="*/ 455968 h 455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685" h="455968">
                  <a:moveTo>
                    <a:pt x="212685" y="455968"/>
                  </a:moveTo>
                  <a:cubicBezTo>
                    <a:pt x="130986" y="455968"/>
                    <a:pt x="42574" y="330781"/>
                    <a:pt x="0" y="199360"/>
                  </a:cubicBezTo>
                  <a:cubicBezTo>
                    <a:pt x="56823" y="80003"/>
                    <a:pt x="130986" y="0"/>
                    <a:pt x="212685" y="0"/>
                  </a:cubicBezTo>
                  <a:cubicBezTo>
                    <a:pt x="146407" y="28721"/>
                    <a:pt x="60760" y="111793"/>
                    <a:pt x="26358" y="198663"/>
                  </a:cubicBezTo>
                  <a:cubicBezTo>
                    <a:pt x="56538" y="316532"/>
                    <a:pt x="146407" y="427247"/>
                    <a:pt x="212685" y="45596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50A0E593-BA51-4A8D-8338-765EB9127CF6}"/>
              </a:ext>
            </a:extLst>
          </p:cNvPr>
          <p:cNvGrpSpPr/>
          <p:nvPr/>
        </p:nvGrpSpPr>
        <p:grpSpPr>
          <a:xfrm>
            <a:off x="6629888" y="1227294"/>
            <a:ext cx="2587400" cy="2114573"/>
            <a:chOff x="1123990" y="2763995"/>
            <a:chExt cx="3770890" cy="3081790"/>
          </a:xfrm>
        </p:grpSpPr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FBA9EBDF-CD0C-4F88-B8A6-B9E358EFF91D}"/>
                </a:ext>
              </a:extLst>
            </p:cNvPr>
            <p:cNvSpPr/>
            <p:nvPr/>
          </p:nvSpPr>
          <p:spPr>
            <a:xfrm rot="16200000">
              <a:off x="3232366" y="4466220"/>
              <a:ext cx="220459" cy="683437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6D6FFDEE-4CCB-4D00-B125-05A15E1A6FA6}"/>
                </a:ext>
              </a:extLst>
            </p:cNvPr>
            <p:cNvSpPr/>
            <p:nvPr/>
          </p:nvSpPr>
          <p:spPr>
            <a:xfrm rot="16200000">
              <a:off x="2895816" y="3405770"/>
              <a:ext cx="220459" cy="683437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6579E588-83C0-4BA7-853B-4CCE7D1DB969}"/>
                </a:ext>
              </a:extLst>
            </p:cNvPr>
            <p:cNvSpPr/>
            <p:nvPr/>
          </p:nvSpPr>
          <p:spPr>
            <a:xfrm rot="16200000">
              <a:off x="3626066" y="3558170"/>
              <a:ext cx="220459" cy="683437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19CF0386-8E65-4C92-B5B7-FE9C79E8D00C}"/>
                </a:ext>
              </a:extLst>
            </p:cNvPr>
            <p:cNvSpPr/>
            <p:nvPr/>
          </p:nvSpPr>
          <p:spPr>
            <a:xfrm rot="16200000">
              <a:off x="3630769" y="4149028"/>
              <a:ext cx="220459" cy="683437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0962847D-8D28-418E-983C-62039956E4F3}"/>
                </a:ext>
              </a:extLst>
            </p:cNvPr>
            <p:cNvSpPr/>
            <p:nvPr/>
          </p:nvSpPr>
          <p:spPr>
            <a:xfrm rot="16200000">
              <a:off x="2172179" y="4169795"/>
              <a:ext cx="220459" cy="683437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楕円 214">
              <a:extLst>
                <a:ext uri="{FF2B5EF4-FFF2-40B4-BE49-F238E27FC236}">
                  <a16:creationId xmlns:a16="http://schemas.microsoft.com/office/drawing/2014/main" id="{CE424275-6C86-4834-B5A6-0DE94570C15A}"/>
                </a:ext>
              </a:extLst>
            </p:cNvPr>
            <p:cNvSpPr/>
            <p:nvPr/>
          </p:nvSpPr>
          <p:spPr>
            <a:xfrm>
              <a:off x="1964836" y="5295038"/>
              <a:ext cx="1902798" cy="550747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E29A69E0-D5F1-4C14-9C87-495CBB5DFA0E}"/>
                </a:ext>
              </a:extLst>
            </p:cNvPr>
            <p:cNvSpPr/>
            <p:nvPr/>
          </p:nvSpPr>
          <p:spPr>
            <a:xfrm rot="16200000">
              <a:off x="2511185" y="3055863"/>
              <a:ext cx="182567" cy="56596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A278CE09-B1AC-4725-AB8F-740ACDA7931B}"/>
                </a:ext>
              </a:extLst>
            </p:cNvPr>
            <p:cNvSpPr/>
            <p:nvPr/>
          </p:nvSpPr>
          <p:spPr>
            <a:xfrm rot="5400000" flipH="1">
              <a:off x="3304509" y="2906198"/>
              <a:ext cx="182567" cy="56596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E9546E49-D5DC-4C4E-B426-45DC5658AF5F}"/>
                </a:ext>
              </a:extLst>
            </p:cNvPr>
            <p:cNvSpPr/>
            <p:nvPr/>
          </p:nvSpPr>
          <p:spPr>
            <a:xfrm rot="16200000">
              <a:off x="1925021" y="3590831"/>
              <a:ext cx="220459" cy="683437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35315DB7-2FC1-4411-99B1-FD008BA5BFC6}"/>
                </a:ext>
              </a:extLst>
            </p:cNvPr>
            <p:cNvSpPr/>
            <p:nvPr/>
          </p:nvSpPr>
          <p:spPr>
            <a:xfrm rot="5400000" flipH="1">
              <a:off x="3144489" y="3508178"/>
              <a:ext cx="182567" cy="56596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275A4403-6D21-4056-A291-926713B7E16C}"/>
                </a:ext>
              </a:extLst>
            </p:cNvPr>
            <p:cNvSpPr/>
            <p:nvPr/>
          </p:nvSpPr>
          <p:spPr>
            <a:xfrm rot="5400000" flipH="1">
              <a:off x="3517870" y="3233859"/>
              <a:ext cx="182567" cy="56596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BDB086F5-E0A2-414A-8B35-F7D409380979}"/>
                </a:ext>
              </a:extLst>
            </p:cNvPr>
            <p:cNvSpPr/>
            <p:nvPr/>
          </p:nvSpPr>
          <p:spPr>
            <a:xfrm rot="5400000" flipH="1">
              <a:off x="2801590" y="3706299"/>
              <a:ext cx="182567" cy="56596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14458123-E9F3-4C0D-AB9F-79491FA5A840}"/>
                </a:ext>
              </a:extLst>
            </p:cNvPr>
            <p:cNvSpPr/>
            <p:nvPr/>
          </p:nvSpPr>
          <p:spPr>
            <a:xfrm rot="5400000" flipH="1">
              <a:off x="2291050" y="3378639"/>
              <a:ext cx="182567" cy="56596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A00DF5E3-039D-47B8-A9B3-56D09B2C3031}"/>
                </a:ext>
              </a:extLst>
            </p:cNvPr>
            <p:cNvSpPr/>
            <p:nvPr/>
          </p:nvSpPr>
          <p:spPr>
            <a:xfrm rot="5400000" flipH="1">
              <a:off x="2215955" y="3903314"/>
              <a:ext cx="212647" cy="65921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B3AEDA04-2B6F-4114-94F0-FF826ADF477D}"/>
                </a:ext>
              </a:extLst>
            </p:cNvPr>
            <p:cNvSpPr/>
            <p:nvPr/>
          </p:nvSpPr>
          <p:spPr>
            <a:xfrm rot="5400000" flipH="1">
              <a:off x="3145595" y="4017614"/>
              <a:ext cx="212647" cy="65921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20C55C3F-62DA-493F-8E0E-9321351E50A4}"/>
                </a:ext>
              </a:extLst>
            </p:cNvPr>
            <p:cNvSpPr/>
            <p:nvPr/>
          </p:nvSpPr>
          <p:spPr>
            <a:xfrm rot="5400000" flipH="1">
              <a:off x="3717095" y="3720436"/>
              <a:ext cx="212647" cy="65921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4497032E-B6A7-4418-9E30-7FB0CC097162}"/>
                </a:ext>
              </a:extLst>
            </p:cNvPr>
            <p:cNvSpPr/>
            <p:nvPr/>
          </p:nvSpPr>
          <p:spPr>
            <a:xfrm rot="5400000" flipH="1">
              <a:off x="4051413" y="3523281"/>
              <a:ext cx="168186" cy="521387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8D693CBB-CF11-4628-B8F5-84814B7BE9EE}"/>
                </a:ext>
              </a:extLst>
            </p:cNvPr>
            <p:cNvSpPr/>
            <p:nvPr/>
          </p:nvSpPr>
          <p:spPr>
            <a:xfrm rot="5400000" flipH="1">
              <a:off x="1347275" y="3910934"/>
              <a:ext cx="212647" cy="65921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4FBFAD06-D8FD-4A95-9F20-43DDB7B69E85}"/>
                </a:ext>
              </a:extLst>
            </p:cNvPr>
            <p:cNvSpPr/>
            <p:nvPr/>
          </p:nvSpPr>
          <p:spPr>
            <a:xfrm rot="5400000" flipH="1">
              <a:off x="1587217" y="4215820"/>
              <a:ext cx="212647" cy="65921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E07FA738-FBA0-4FC4-BD79-F7495818AC2B}"/>
                </a:ext>
              </a:extLst>
            </p:cNvPr>
            <p:cNvSpPr/>
            <p:nvPr/>
          </p:nvSpPr>
          <p:spPr>
            <a:xfrm rot="5400000" flipH="1">
              <a:off x="2189197" y="4467280"/>
              <a:ext cx="212647" cy="65921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1A9684F4-6E03-4D7E-A4D3-AFD462088C8B}"/>
                </a:ext>
              </a:extLst>
            </p:cNvPr>
            <p:cNvSpPr/>
            <p:nvPr/>
          </p:nvSpPr>
          <p:spPr>
            <a:xfrm rot="5400000" flipH="1">
              <a:off x="3309337" y="4650160"/>
              <a:ext cx="212647" cy="65921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90AB097F-4DC5-4E61-B407-C5AB5177210C}"/>
                </a:ext>
              </a:extLst>
            </p:cNvPr>
            <p:cNvSpPr/>
            <p:nvPr/>
          </p:nvSpPr>
          <p:spPr>
            <a:xfrm rot="5400000" flipH="1">
              <a:off x="3743677" y="4345360"/>
              <a:ext cx="212647" cy="65921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731866A6-2151-4004-97D8-E996303D761D}"/>
                </a:ext>
              </a:extLst>
            </p:cNvPr>
            <p:cNvSpPr/>
            <p:nvPr/>
          </p:nvSpPr>
          <p:spPr>
            <a:xfrm rot="5400000" flipH="1">
              <a:off x="4458947" y="3925875"/>
              <a:ext cx="212647" cy="65921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CF34663D-0D37-46F7-A069-642A8E737EAA}"/>
                </a:ext>
              </a:extLst>
            </p:cNvPr>
            <p:cNvSpPr/>
            <p:nvPr/>
          </p:nvSpPr>
          <p:spPr>
            <a:xfrm rot="5400000" flipH="1">
              <a:off x="2873987" y="4329735"/>
              <a:ext cx="212647" cy="65921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3F6AF9A9-ADA9-484F-8C06-1ED808CF1AB3}"/>
                </a:ext>
              </a:extLst>
            </p:cNvPr>
            <p:cNvSpPr/>
            <p:nvPr/>
          </p:nvSpPr>
          <p:spPr>
            <a:xfrm>
              <a:off x="1157582" y="2777920"/>
              <a:ext cx="3578417" cy="2829034"/>
            </a:xfrm>
            <a:custGeom>
              <a:avLst/>
              <a:gdLst>
                <a:gd name="connsiteX0" fmla="*/ 2253795 w 4144539"/>
                <a:gd name="connsiteY0" fmla="*/ 0 h 3276600"/>
                <a:gd name="connsiteX1" fmla="*/ 2226680 w 4144539"/>
                <a:gd name="connsiteY1" fmla="*/ 402755 h 3276600"/>
                <a:gd name="connsiteX2" fmla="*/ 2211384 w 4144539"/>
                <a:gd name="connsiteY2" fmla="*/ 684287 h 3276600"/>
                <a:gd name="connsiteX3" fmla="*/ 2285844 w 4144539"/>
                <a:gd name="connsiteY3" fmla="*/ 639337 h 3276600"/>
                <a:gd name="connsiteX4" fmla="*/ 2680979 w 4144539"/>
                <a:gd name="connsiteY4" fmla="*/ 349735 h 3276600"/>
                <a:gd name="connsiteX5" fmla="*/ 2263260 w 4144539"/>
                <a:gd name="connsiteY5" fmla="*/ 720097 h 3276600"/>
                <a:gd name="connsiteX6" fmla="*/ 2207625 w 4144539"/>
                <a:gd name="connsiteY6" fmla="*/ 753477 h 3276600"/>
                <a:gd name="connsiteX7" fmla="*/ 2203342 w 4144539"/>
                <a:gd name="connsiteY7" fmla="*/ 832309 h 3276600"/>
                <a:gd name="connsiteX8" fmla="*/ 2185465 w 4144539"/>
                <a:gd name="connsiteY8" fmla="*/ 1248594 h 3276600"/>
                <a:gd name="connsiteX9" fmla="*/ 2346832 w 4144539"/>
                <a:gd name="connsiteY9" fmla="*/ 1151613 h 3276600"/>
                <a:gd name="connsiteX10" fmla="*/ 2814959 w 4144539"/>
                <a:gd name="connsiteY10" fmla="*/ 824764 h 3276600"/>
                <a:gd name="connsiteX11" fmla="*/ 2882840 w 4144539"/>
                <a:gd name="connsiteY11" fmla="*/ 767710 h 3276600"/>
                <a:gd name="connsiteX12" fmla="*/ 2885784 w 4144539"/>
                <a:gd name="connsiteY12" fmla="*/ 782338 h 3276600"/>
                <a:gd name="connsiteX13" fmla="*/ 2312405 w 4144539"/>
                <a:gd name="connsiteY13" fmla="*/ 1253498 h 3276600"/>
                <a:gd name="connsiteX14" fmla="*/ 2182391 w 4144539"/>
                <a:gd name="connsiteY14" fmla="*/ 1331204 h 3276600"/>
                <a:gd name="connsiteX15" fmla="*/ 2168464 w 4144539"/>
                <a:gd name="connsiteY15" fmla="*/ 1757438 h 3276600"/>
                <a:gd name="connsiteX16" fmla="*/ 2164165 w 4144539"/>
                <a:gd name="connsiteY16" fmla="*/ 1956291 h 3276600"/>
                <a:gd name="connsiteX17" fmla="*/ 2490800 w 4144539"/>
                <a:gd name="connsiteY17" fmla="*/ 1762996 h 3276600"/>
                <a:gd name="connsiteX18" fmla="*/ 3392624 w 4144539"/>
                <a:gd name="connsiteY18" fmla="*/ 1176893 h 3276600"/>
                <a:gd name="connsiteX19" fmla="*/ 3526454 w 4144539"/>
                <a:gd name="connsiteY19" fmla="*/ 1078968 h 3276600"/>
                <a:gd name="connsiteX20" fmla="*/ 3526839 w 4144539"/>
                <a:gd name="connsiteY20" fmla="*/ 1097629 h 3276600"/>
                <a:gd name="connsiteX21" fmla="*/ 2399816 w 4144539"/>
                <a:gd name="connsiteY21" fmla="*/ 1910374 h 3276600"/>
                <a:gd name="connsiteX22" fmla="*/ 2162127 w 4144539"/>
                <a:gd name="connsiteY22" fmla="*/ 2050553 h 3276600"/>
                <a:gd name="connsiteX23" fmla="*/ 2154321 w 4144539"/>
                <a:gd name="connsiteY23" fmla="*/ 2411557 h 3276600"/>
                <a:gd name="connsiteX24" fmla="*/ 2152201 w 4144539"/>
                <a:gd name="connsiteY24" fmla="*/ 2685538 h 3276600"/>
                <a:gd name="connsiteX25" fmla="*/ 2648266 w 4144539"/>
                <a:gd name="connsiteY25" fmla="*/ 2440391 h 3276600"/>
                <a:gd name="connsiteX26" fmla="*/ 3950537 w 4144539"/>
                <a:gd name="connsiteY26" fmla="*/ 1709221 h 3276600"/>
                <a:gd name="connsiteX27" fmla="*/ 4143535 w 4144539"/>
                <a:gd name="connsiteY27" fmla="*/ 1582546 h 3276600"/>
                <a:gd name="connsiteX28" fmla="*/ 4144539 w 4144539"/>
                <a:gd name="connsiteY28" fmla="*/ 1613618 h 3276600"/>
                <a:gd name="connsiteX29" fmla="*/ 2518968 w 4144539"/>
                <a:gd name="connsiteY29" fmla="*/ 2660606 h 3276600"/>
                <a:gd name="connsiteX30" fmla="*/ 2150994 w 4144539"/>
                <a:gd name="connsiteY30" fmla="*/ 2841592 h 3276600"/>
                <a:gd name="connsiteX31" fmla="*/ 2147627 w 4144539"/>
                <a:gd name="connsiteY31" fmla="*/ 3276600 h 3276600"/>
                <a:gd name="connsiteX32" fmla="*/ 1968513 w 4144539"/>
                <a:gd name="connsiteY32" fmla="*/ 3276600 h 3276600"/>
                <a:gd name="connsiteX33" fmla="*/ 1973171 w 4144539"/>
                <a:gd name="connsiteY33" fmla="*/ 2740582 h 3276600"/>
                <a:gd name="connsiteX34" fmla="*/ 1610627 w 4144539"/>
                <a:gd name="connsiteY34" fmla="*/ 2560642 h 3276600"/>
                <a:gd name="connsiteX35" fmla="*/ 2553 w 4144539"/>
                <a:gd name="connsiteY35" fmla="*/ 1523622 h 3276600"/>
                <a:gd name="connsiteX36" fmla="*/ 1779609 w 4144539"/>
                <a:gd name="connsiteY36" fmla="*/ 2513316 h 3276600"/>
                <a:gd name="connsiteX37" fmla="*/ 1974782 w 4144539"/>
                <a:gd name="connsiteY37" fmla="*/ 2609161 h 3276600"/>
                <a:gd name="connsiteX38" fmla="*/ 1980012 w 4144539"/>
                <a:gd name="connsiteY38" fmla="*/ 2367019 h 3276600"/>
                <a:gd name="connsiteX39" fmla="*/ 1985918 w 4144539"/>
                <a:gd name="connsiteY39" fmla="*/ 2166781 h 3276600"/>
                <a:gd name="connsiteX40" fmla="*/ 1739369 w 4144539"/>
                <a:gd name="connsiteY40" fmla="*/ 2021377 h 3276600"/>
                <a:gd name="connsiteX41" fmla="*/ 612732 w 4144539"/>
                <a:gd name="connsiteY41" fmla="*/ 1189969 h 3276600"/>
                <a:gd name="connsiteX42" fmla="*/ 1648386 w 4144539"/>
                <a:gd name="connsiteY42" fmla="*/ 1873999 h 3276600"/>
                <a:gd name="connsiteX43" fmla="*/ 1988925 w 4144539"/>
                <a:gd name="connsiteY43" fmla="*/ 2075522 h 3276600"/>
                <a:gd name="connsiteX44" fmla="*/ 1996546 w 4144539"/>
                <a:gd name="connsiteY44" fmla="*/ 1872311 h 3276600"/>
                <a:gd name="connsiteX45" fmla="*/ 2005805 w 4144539"/>
                <a:gd name="connsiteY45" fmla="*/ 1668681 h 3276600"/>
                <a:gd name="connsiteX46" fmla="*/ 2012823 w 4144539"/>
                <a:gd name="connsiteY46" fmla="*/ 1537331 h 3276600"/>
                <a:gd name="connsiteX47" fmla="*/ 1844130 w 4144539"/>
                <a:gd name="connsiteY47" fmla="*/ 1436880 h 3276600"/>
                <a:gd name="connsiteX48" fmla="*/ 1183318 w 4144539"/>
                <a:gd name="connsiteY48" fmla="*/ 895632 h 3276600"/>
                <a:gd name="connsiteX49" fmla="*/ 1800388 w 4144539"/>
                <a:gd name="connsiteY49" fmla="*/ 1327897 h 3276600"/>
                <a:gd name="connsiteX50" fmla="*/ 2017218 w 4144539"/>
                <a:gd name="connsiteY50" fmla="*/ 1457655 h 3276600"/>
                <a:gd name="connsiteX51" fmla="*/ 2027741 w 4144539"/>
                <a:gd name="connsiteY51" fmla="*/ 1288059 h 3276600"/>
                <a:gd name="connsiteX52" fmla="*/ 2048678 w 4144539"/>
                <a:gd name="connsiteY52" fmla="*/ 1007752 h 3276600"/>
                <a:gd name="connsiteX53" fmla="*/ 2053699 w 4144539"/>
                <a:gd name="connsiteY53" fmla="*/ 950897 h 3276600"/>
                <a:gd name="connsiteX54" fmla="*/ 1987138 w 4144539"/>
                <a:gd name="connsiteY54" fmla="*/ 910961 h 3276600"/>
                <a:gd name="connsiteX55" fmla="*/ 1569419 w 4144539"/>
                <a:gd name="connsiteY55" fmla="*/ 540599 h 3276600"/>
                <a:gd name="connsiteX56" fmla="*/ 1964554 w 4144539"/>
                <a:gd name="connsiteY56" fmla="*/ 830201 h 3276600"/>
                <a:gd name="connsiteX57" fmla="*/ 2059307 w 4144539"/>
                <a:gd name="connsiteY57" fmla="*/ 887402 h 3276600"/>
                <a:gd name="connsiteX58" fmla="*/ 2060116 w 4144539"/>
                <a:gd name="connsiteY58" fmla="*/ 878234 h 3276600"/>
                <a:gd name="connsiteX59" fmla="*/ 2253795 w 4144539"/>
                <a:gd name="connsiteY59" fmla="*/ 0 h 3276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4144539" h="3276600">
                  <a:moveTo>
                    <a:pt x="2253795" y="0"/>
                  </a:moveTo>
                  <a:cubicBezTo>
                    <a:pt x="2244140" y="129386"/>
                    <a:pt x="2235095" y="263837"/>
                    <a:pt x="2226680" y="402755"/>
                  </a:cubicBezTo>
                  <a:lnTo>
                    <a:pt x="2211384" y="684287"/>
                  </a:lnTo>
                  <a:lnTo>
                    <a:pt x="2285844" y="639337"/>
                  </a:lnTo>
                  <a:cubicBezTo>
                    <a:pt x="2448868" y="536399"/>
                    <a:pt x="2589430" y="433722"/>
                    <a:pt x="2680979" y="349735"/>
                  </a:cubicBezTo>
                  <a:cubicBezTo>
                    <a:pt x="2708574" y="397530"/>
                    <a:pt x="2528253" y="554807"/>
                    <a:pt x="2263260" y="720097"/>
                  </a:cubicBezTo>
                  <a:lnTo>
                    <a:pt x="2207625" y="753477"/>
                  </a:lnTo>
                  <a:lnTo>
                    <a:pt x="2203342" y="832309"/>
                  </a:lnTo>
                  <a:lnTo>
                    <a:pt x="2185465" y="1248594"/>
                  </a:lnTo>
                  <a:lnTo>
                    <a:pt x="2346832" y="1151613"/>
                  </a:lnTo>
                  <a:cubicBezTo>
                    <a:pt x="2530306" y="1036788"/>
                    <a:pt x="2693284" y="923109"/>
                    <a:pt x="2814959" y="824764"/>
                  </a:cubicBezTo>
                  <a:lnTo>
                    <a:pt x="2882840" y="767710"/>
                  </a:lnTo>
                  <a:lnTo>
                    <a:pt x="2885784" y="782338"/>
                  </a:lnTo>
                  <a:cubicBezTo>
                    <a:pt x="2880530" y="855160"/>
                    <a:pt x="2644611" y="1047872"/>
                    <a:pt x="2312405" y="1253498"/>
                  </a:cubicBezTo>
                  <a:lnTo>
                    <a:pt x="2182391" y="1331204"/>
                  </a:lnTo>
                  <a:lnTo>
                    <a:pt x="2168464" y="1757438"/>
                  </a:lnTo>
                  <a:lnTo>
                    <a:pt x="2164165" y="1956291"/>
                  </a:lnTo>
                  <a:lnTo>
                    <a:pt x="2490800" y="1762996"/>
                  </a:lnTo>
                  <a:cubicBezTo>
                    <a:pt x="2840047" y="1551068"/>
                    <a:pt x="3153981" y="1347169"/>
                    <a:pt x="3392624" y="1176893"/>
                  </a:cubicBezTo>
                  <a:lnTo>
                    <a:pt x="3526454" y="1078968"/>
                  </a:lnTo>
                  <a:lnTo>
                    <a:pt x="3526839" y="1097629"/>
                  </a:lnTo>
                  <a:cubicBezTo>
                    <a:pt x="3494812" y="1196836"/>
                    <a:pt x="3031457" y="1529704"/>
                    <a:pt x="2399816" y="1910374"/>
                  </a:cubicBezTo>
                  <a:lnTo>
                    <a:pt x="2162127" y="2050553"/>
                  </a:lnTo>
                  <a:lnTo>
                    <a:pt x="2154321" y="2411557"/>
                  </a:lnTo>
                  <a:lnTo>
                    <a:pt x="2152201" y="2685538"/>
                  </a:lnTo>
                  <a:lnTo>
                    <a:pt x="2648266" y="2440391"/>
                  </a:lnTo>
                  <a:cubicBezTo>
                    <a:pt x="3152950" y="2182210"/>
                    <a:pt x="3606286" y="1927896"/>
                    <a:pt x="3950537" y="1709221"/>
                  </a:cubicBezTo>
                  <a:lnTo>
                    <a:pt x="4143535" y="1582546"/>
                  </a:lnTo>
                  <a:lnTo>
                    <a:pt x="4144539" y="1613618"/>
                  </a:lnTo>
                  <a:cubicBezTo>
                    <a:pt x="4100144" y="1769677"/>
                    <a:pt x="3431790" y="2198008"/>
                    <a:pt x="2518968" y="2660606"/>
                  </a:cubicBezTo>
                  <a:lnTo>
                    <a:pt x="2150994" y="2841592"/>
                  </a:lnTo>
                  <a:lnTo>
                    <a:pt x="2147627" y="3276600"/>
                  </a:lnTo>
                  <a:lnTo>
                    <a:pt x="1968513" y="3276600"/>
                  </a:lnTo>
                  <a:lnTo>
                    <a:pt x="1973171" y="2740582"/>
                  </a:lnTo>
                  <a:lnTo>
                    <a:pt x="1610627" y="2560642"/>
                  </a:lnTo>
                  <a:cubicBezTo>
                    <a:pt x="644616" y="2068616"/>
                    <a:pt x="-47535" y="1627147"/>
                    <a:pt x="2553" y="1523622"/>
                  </a:cubicBezTo>
                  <a:cubicBezTo>
                    <a:pt x="416279" y="1796602"/>
                    <a:pt x="1060631" y="2154949"/>
                    <a:pt x="1779609" y="2513316"/>
                  </a:cubicBezTo>
                  <a:lnTo>
                    <a:pt x="1974782" y="2609161"/>
                  </a:lnTo>
                  <a:lnTo>
                    <a:pt x="1980012" y="2367019"/>
                  </a:lnTo>
                  <a:lnTo>
                    <a:pt x="1985918" y="2166781"/>
                  </a:lnTo>
                  <a:lnTo>
                    <a:pt x="1739369" y="2021377"/>
                  </a:lnTo>
                  <a:cubicBezTo>
                    <a:pt x="1059141" y="1611426"/>
                    <a:pt x="574084" y="1256910"/>
                    <a:pt x="612732" y="1189969"/>
                  </a:cubicBezTo>
                  <a:cubicBezTo>
                    <a:pt x="861046" y="1376934"/>
                    <a:pt x="1229290" y="1619686"/>
                    <a:pt x="1648386" y="1873999"/>
                  </a:cubicBezTo>
                  <a:lnTo>
                    <a:pt x="1988925" y="2075522"/>
                  </a:lnTo>
                  <a:lnTo>
                    <a:pt x="1996546" y="1872311"/>
                  </a:lnTo>
                  <a:cubicBezTo>
                    <a:pt x="1999434" y="1803057"/>
                    <a:pt x="2002523" y="1735146"/>
                    <a:pt x="2005805" y="1668681"/>
                  </a:cubicBezTo>
                  <a:lnTo>
                    <a:pt x="2012823" y="1537331"/>
                  </a:lnTo>
                  <a:lnTo>
                    <a:pt x="1844130" y="1436880"/>
                  </a:lnTo>
                  <a:cubicBezTo>
                    <a:pt x="1434116" y="1184955"/>
                    <a:pt x="1149201" y="954723"/>
                    <a:pt x="1183318" y="895632"/>
                  </a:cubicBezTo>
                  <a:cubicBezTo>
                    <a:pt x="1328516" y="1017951"/>
                    <a:pt x="1547982" y="1171270"/>
                    <a:pt x="1800388" y="1327897"/>
                  </a:cubicBezTo>
                  <a:lnTo>
                    <a:pt x="2017218" y="1457655"/>
                  </a:lnTo>
                  <a:lnTo>
                    <a:pt x="2027741" y="1288059"/>
                  </a:lnTo>
                  <a:cubicBezTo>
                    <a:pt x="2034271" y="1190117"/>
                    <a:pt x="2041262" y="1096534"/>
                    <a:pt x="2048678" y="1007752"/>
                  </a:cubicBezTo>
                  <a:lnTo>
                    <a:pt x="2053699" y="950897"/>
                  </a:lnTo>
                  <a:lnTo>
                    <a:pt x="1987138" y="910961"/>
                  </a:lnTo>
                  <a:cubicBezTo>
                    <a:pt x="1722145" y="745671"/>
                    <a:pt x="1541824" y="588394"/>
                    <a:pt x="1569419" y="540599"/>
                  </a:cubicBezTo>
                  <a:cubicBezTo>
                    <a:pt x="1660968" y="624586"/>
                    <a:pt x="1801531" y="727263"/>
                    <a:pt x="1964554" y="830201"/>
                  </a:cubicBezTo>
                  <a:lnTo>
                    <a:pt x="2059307" y="887402"/>
                  </a:lnTo>
                  <a:lnTo>
                    <a:pt x="2060116" y="878234"/>
                  </a:lnTo>
                  <a:cubicBezTo>
                    <a:pt x="2111019" y="333064"/>
                    <a:pt x="2179054" y="0"/>
                    <a:pt x="2253795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AB4E0814-0918-46B1-8563-CF1EF29894D9}"/>
                </a:ext>
              </a:extLst>
            </p:cNvPr>
            <p:cNvSpPr/>
            <p:nvPr/>
          </p:nvSpPr>
          <p:spPr>
            <a:xfrm rot="5400000" flipH="1">
              <a:off x="2730202" y="3257354"/>
              <a:ext cx="182567" cy="56596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F1B27162-2682-4A57-B0A6-A9B0EBD16627}"/>
                </a:ext>
              </a:extLst>
            </p:cNvPr>
            <p:cNvSpPr/>
            <p:nvPr/>
          </p:nvSpPr>
          <p:spPr>
            <a:xfrm rot="5400000" flipH="1">
              <a:off x="3073737" y="3035738"/>
              <a:ext cx="182567" cy="56596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B6F2F6C8-11DA-4F31-A05C-A76277E5A08C}"/>
                </a:ext>
              </a:extLst>
            </p:cNvPr>
            <p:cNvSpPr/>
            <p:nvPr/>
          </p:nvSpPr>
          <p:spPr>
            <a:xfrm rot="5400000" flipH="1">
              <a:off x="2410797" y="3515798"/>
              <a:ext cx="182567" cy="56596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1DBDCB3A-1B57-4F63-807C-56D80691B3BF}"/>
                </a:ext>
              </a:extLst>
            </p:cNvPr>
            <p:cNvSpPr/>
            <p:nvPr/>
          </p:nvSpPr>
          <p:spPr>
            <a:xfrm rot="5400000" flipH="1">
              <a:off x="3462356" y="3889178"/>
              <a:ext cx="182567" cy="56596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A01DAD2B-D8FC-45C5-9486-D18E1DA11BBC}"/>
                </a:ext>
              </a:extLst>
            </p:cNvPr>
            <p:cNvSpPr/>
            <p:nvPr/>
          </p:nvSpPr>
          <p:spPr>
            <a:xfrm rot="5400000" flipH="1">
              <a:off x="2433656" y="4102538"/>
              <a:ext cx="182567" cy="56596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90FFEE9A-8A4F-4E99-89A0-D5EC34828951}"/>
                </a:ext>
              </a:extLst>
            </p:cNvPr>
            <p:cNvSpPr/>
            <p:nvPr/>
          </p:nvSpPr>
          <p:spPr>
            <a:xfrm rot="5400000" flipH="1">
              <a:off x="1450676" y="4072058"/>
              <a:ext cx="182567" cy="56596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5A42F3B9-09C7-441F-A73A-714E4D12D5CE}"/>
                </a:ext>
              </a:extLst>
            </p:cNvPr>
            <p:cNvSpPr/>
            <p:nvPr/>
          </p:nvSpPr>
          <p:spPr>
            <a:xfrm rot="5400000" flipH="1">
              <a:off x="1885016" y="4361618"/>
              <a:ext cx="182567" cy="56596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FB380BCB-7020-46F5-B176-A1B2E3C058A3}"/>
                </a:ext>
              </a:extLst>
            </p:cNvPr>
            <p:cNvSpPr/>
            <p:nvPr/>
          </p:nvSpPr>
          <p:spPr>
            <a:xfrm rot="5400000" flipH="1">
              <a:off x="2602400" y="4627613"/>
              <a:ext cx="212647" cy="659217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DE62101A-E1CD-4F2F-A6A9-6E148330A79A}"/>
                </a:ext>
              </a:extLst>
            </p:cNvPr>
            <p:cNvSpPr/>
            <p:nvPr/>
          </p:nvSpPr>
          <p:spPr>
            <a:xfrm rot="5400000" flipH="1">
              <a:off x="2823380" y="3766553"/>
              <a:ext cx="212647" cy="659217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D2D993AE-3B9F-4CC9-BF08-1B920084D4A9}"/>
                </a:ext>
              </a:extLst>
            </p:cNvPr>
            <p:cNvSpPr/>
            <p:nvPr/>
          </p:nvSpPr>
          <p:spPr>
            <a:xfrm rot="16200000">
              <a:off x="4258781" y="4134783"/>
              <a:ext cx="194722" cy="603650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DF4E3C09-2A11-4F77-874C-37FD541D9529}"/>
                </a:ext>
              </a:extLst>
            </p:cNvPr>
            <p:cNvSpPr/>
            <p:nvPr/>
          </p:nvSpPr>
          <p:spPr>
            <a:xfrm rot="16200000">
              <a:off x="3695170" y="4500479"/>
              <a:ext cx="194722" cy="603650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60C25CCA-8F80-48C4-BF10-D1471424314C}"/>
                </a:ext>
              </a:extLst>
            </p:cNvPr>
            <p:cNvSpPr/>
            <p:nvPr/>
          </p:nvSpPr>
          <p:spPr>
            <a:xfrm rot="16200000">
              <a:off x="3123670" y="4850999"/>
              <a:ext cx="194722" cy="603650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8991051C-2269-4595-828B-6E6CA4655DF4}"/>
                </a:ext>
              </a:extLst>
            </p:cNvPr>
            <p:cNvSpPr/>
            <p:nvPr/>
          </p:nvSpPr>
          <p:spPr>
            <a:xfrm rot="16200000">
              <a:off x="3077950" y="4188059"/>
              <a:ext cx="194722" cy="603650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フリーフォーム: 図形 248">
              <a:extLst>
                <a:ext uri="{FF2B5EF4-FFF2-40B4-BE49-F238E27FC236}">
                  <a16:creationId xmlns:a16="http://schemas.microsoft.com/office/drawing/2014/main" id="{1156898F-9788-4425-A148-747613EE0879}"/>
                </a:ext>
              </a:extLst>
            </p:cNvPr>
            <p:cNvSpPr/>
            <p:nvPr/>
          </p:nvSpPr>
          <p:spPr>
            <a:xfrm rot="16200000">
              <a:off x="1813030" y="3768959"/>
              <a:ext cx="194722" cy="603650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F0128CBD-40F6-41C3-857D-30C0071E0520}"/>
                </a:ext>
              </a:extLst>
            </p:cNvPr>
            <p:cNvSpPr/>
            <p:nvPr/>
          </p:nvSpPr>
          <p:spPr>
            <a:xfrm rot="19800000">
              <a:off x="2914297" y="2763995"/>
              <a:ext cx="343507" cy="234149"/>
            </a:xfrm>
            <a:custGeom>
              <a:avLst/>
              <a:gdLst>
                <a:gd name="connsiteX0" fmla="*/ 558222 w 1018202"/>
                <a:gd name="connsiteY0" fmla="*/ 51468 h 694048"/>
                <a:gd name="connsiteX1" fmla="*/ 613794 w 1018202"/>
                <a:gd name="connsiteY1" fmla="*/ 87349 h 694048"/>
                <a:gd name="connsiteX2" fmla="*/ 639957 w 1018202"/>
                <a:gd name="connsiteY2" fmla="*/ 114300 h 694048"/>
                <a:gd name="connsiteX3" fmla="*/ 613794 w 1018202"/>
                <a:gd name="connsiteY3" fmla="*/ 141251 h 694048"/>
                <a:gd name="connsiteX4" fmla="*/ 319978 w 1018202"/>
                <a:gd name="connsiteY4" fmla="*/ 228600 h 694048"/>
                <a:gd name="connsiteX5" fmla="*/ 26162 w 1018202"/>
                <a:gd name="connsiteY5" fmla="*/ 141251 h 694048"/>
                <a:gd name="connsiteX6" fmla="*/ 0 w 1018202"/>
                <a:gd name="connsiteY6" fmla="*/ 114300 h 694048"/>
                <a:gd name="connsiteX7" fmla="*/ 26162 w 1018202"/>
                <a:gd name="connsiteY7" fmla="*/ 87349 h 694048"/>
                <a:gd name="connsiteX8" fmla="*/ 319978 w 1018202"/>
                <a:gd name="connsiteY8" fmla="*/ 0 h 694048"/>
                <a:gd name="connsiteX9" fmla="*/ 558222 w 1018202"/>
                <a:gd name="connsiteY9" fmla="*/ 51468 h 694048"/>
                <a:gd name="connsiteX10" fmla="*/ 779456 w 1018202"/>
                <a:gd name="connsiteY10" fmla="*/ 179197 h 694048"/>
                <a:gd name="connsiteX11" fmla="*/ 943150 w 1018202"/>
                <a:gd name="connsiteY11" fmla="*/ 359788 h 694048"/>
                <a:gd name="connsiteX12" fmla="*/ 1014412 w 1018202"/>
                <a:gd name="connsiteY12" fmla="*/ 657915 h 694048"/>
                <a:gd name="connsiteX13" fmla="*/ 1004153 w 1018202"/>
                <a:gd name="connsiteY13" fmla="*/ 694048 h 694048"/>
                <a:gd name="connsiteX14" fmla="*/ 967731 w 1018202"/>
                <a:gd name="connsiteY14" fmla="*/ 684866 h 694048"/>
                <a:gd name="connsiteX15" fmla="*/ 745177 w 1018202"/>
                <a:gd name="connsiteY15" fmla="*/ 474088 h 694048"/>
                <a:gd name="connsiteX16" fmla="*/ 673915 w 1018202"/>
                <a:gd name="connsiteY16" fmla="*/ 175961 h 694048"/>
                <a:gd name="connsiteX17" fmla="*/ 684175 w 1018202"/>
                <a:gd name="connsiteY17" fmla="*/ 139829 h 694048"/>
                <a:gd name="connsiteX18" fmla="*/ 720596 w 1018202"/>
                <a:gd name="connsiteY18" fmla="*/ 149010 h 694048"/>
                <a:gd name="connsiteX19" fmla="*/ 779456 w 1018202"/>
                <a:gd name="connsiteY19" fmla="*/ 179197 h 69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18202" h="694048">
                  <a:moveTo>
                    <a:pt x="558222" y="51468"/>
                  </a:moveTo>
                  <a:cubicBezTo>
                    <a:pt x="579196" y="62127"/>
                    <a:pt x="597875" y="74174"/>
                    <a:pt x="613794" y="87349"/>
                  </a:cubicBezTo>
                  <a:lnTo>
                    <a:pt x="639957" y="114300"/>
                  </a:lnTo>
                  <a:lnTo>
                    <a:pt x="613794" y="141251"/>
                  </a:lnTo>
                  <a:cubicBezTo>
                    <a:pt x="550118" y="193951"/>
                    <a:pt x="442285" y="228600"/>
                    <a:pt x="319978" y="228600"/>
                  </a:cubicBezTo>
                  <a:cubicBezTo>
                    <a:pt x="197671" y="228600"/>
                    <a:pt x="89838" y="193951"/>
                    <a:pt x="26162" y="141251"/>
                  </a:cubicBezTo>
                  <a:lnTo>
                    <a:pt x="0" y="114300"/>
                  </a:lnTo>
                  <a:lnTo>
                    <a:pt x="26162" y="87349"/>
                  </a:lnTo>
                  <a:cubicBezTo>
                    <a:pt x="89838" y="34649"/>
                    <a:pt x="197671" y="0"/>
                    <a:pt x="319978" y="0"/>
                  </a:cubicBezTo>
                  <a:cubicBezTo>
                    <a:pt x="411708" y="0"/>
                    <a:pt x="495297" y="19490"/>
                    <a:pt x="558222" y="51468"/>
                  </a:cubicBezTo>
                  <a:close/>
                  <a:moveTo>
                    <a:pt x="779456" y="179197"/>
                  </a:moveTo>
                  <a:cubicBezTo>
                    <a:pt x="838612" y="217703"/>
                    <a:pt x="897285" y="280347"/>
                    <a:pt x="943150" y="359788"/>
                  </a:cubicBezTo>
                  <a:cubicBezTo>
                    <a:pt x="1004304" y="465709"/>
                    <a:pt x="1028213" y="576420"/>
                    <a:pt x="1014412" y="657915"/>
                  </a:cubicBezTo>
                  <a:lnTo>
                    <a:pt x="1004153" y="694048"/>
                  </a:lnTo>
                  <a:lnTo>
                    <a:pt x="967731" y="684866"/>
                  </a:lnTo>
                  <a:cubicBezTo>
                    <a:pt x="890254" y="656071"/>
                    <a:pt x="806330" y="580009"/>
                    <a:pt x="745177" y="474088"/>
                  </a:cubicBezTo>
                  <a:cubicBezTo>
                    <a:pt x="684023" y="368167"/>
                    <a:pt x="660114" y="257456"/>
                    <a:pt x="673915" y="175961"/>
                  </a:cubicBezTo>
                  <a:lnTo>
                    <a:pt x="684175" y="139829"/>
                  </a:lnTo>
                  <a:lnTo>
                    <a:pt x="720596" y="149010"/>
                  </a:lnTo>
                  <a:cubicBezTo>
                    <a:pt x="739965" y="156209"/>
                    <a:pt x="759737" y="166362"/>
                    <a:pt x="779456" y="179197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4FBB818B-E40A-4C19-8C8D-D0D24457FCAC}"/>
                </a:ext>
              </a:extLst>
            </p:cNvPr>
            <p:cNvSpPr/>
            <p:nvPr/>
          </p:nvSpPr>
          <p:spPr>
            <a:xfrm rot="19800000">
              <a:off x="2895247" y="2904488"/>
              <a:ext cx="343507" cy="234149"/>
            </a:xfrm>
            <a:custGeom>
              <a:avLst/>
              <a:gdLst>
                <a:gd name="connsiteX0" fmla="*/ 558222 w 1018202"/>
                <a:gd name="connsiteY0" fmla="*/ 51468 h 694048"/>
                <a:gd name="connsiteX1" fmla="*/ 613794 w 1018202"/>
                <a:gd name="connsiteY1" fmla="*/ 87349 h 694048"/>
                <a:gd name="connsiteX2" fmla="*/ 639957 w 1018202"/>
                <a:gd name="connsiteY2" fmla="*/ 114300 h 694048"/>
                <a:gd name="connsiteX3" fmla="*/ 613794 w 1018202"/>
                <a:gd name="connsiteY3" fmla="*/ 141251 h 694048"/>
                <a:gd name="connsiteX4" fmla="*/ 319978 w 1018202"/>
                <a:gd name="connsiteY4" fmla="*/ 228600 h 694048"/>
                <a:gd name="connsiteX5" fmla="*/ 26162 w 1018202"/>
                <a:gd name="connsiteY5" fmla="*/ 141251 h 694048"/>
                <a:gd name="connsiteX6" fmla="*/ 0 w 1018202"/>
                <a:gd name="connsiteY6" fmla="*/ 114300 h 694048"/>
                <a:gd name="connsiteX7" fmla="*/ 26162 w 1018202"/>
                <a:gd name="connsiteY7" fmla="*/ 87349 h 694048"/>
                <a:gd name="connsiteX8" fmla="*/ 319978 w 1018202"/>
                <a:gd name="connsiteY8" fmla="*/ 0 h 694048"/>
                <a:gd name="connsiteX9" fmla="*/ 558222 w 1018202"/>
                <a:gd name="connsiteY9" fmla="*/ 51468 h 694048"/>
                <a:gd name="connsiteX10" fmla="*/ 779456 w 1018202"/>
                <a:gd name="connsiteY10" fmla="*/ 179197 h 694048"/>
                <a:gd name="connsiteX11" fmla="*/ 943150 w 1018202"/>
                <a:gd name="connsiteY11" fmla="*/ 359788 h 694048"/>
                <a:gd name="connsiteX12" fmla="*/ 1014412 w 1018202"/>
                <a:gd name="connsiteY12" fmla="*/ 657915 h 694048"/>
                <a:gd name="connsiteX13" fmla="*/ 1004153 w 1018202"/>
                <a:gd name="connsiteY13" fmla="*/ 694048 h 694048"/>
                <a:gd name="connsiteX14" fmla="*/ 967731 w 1018202"/>
                <a:gd name="connsiteY14" fmla="*/ 684866 h 694048"/>
                <a:gd name="connsiteX15" fmla="*/ 745177 w 1018202"/>
                <a:gd name="connsiteY15" fmla="*/ 474088 h 694048"/>
                <a:gd name="connsiteX16" fmla="*/ 673915 w 1018202"/>
                <a:gd name="connsiteY16" fmla="*/ 175961 h 694048"/>
                <a:gd name="connsiteX17" fmla="*/ 684175 w 1018202"/>
                <a:gd name="connsiteY17" fmla="*/ 139829 h 694048"/>
                <a:gd name="connsiteX18" fmla="*/ 720596 w 1018202"/>
                <a:gd name="connsiteY18" fmla="*/ 149010 h 694048"/>
                <a:gd name="connsiteX19" fmla="*/ 779456 w 1018202"/>
                <a:gd name="connsiteY19" fmla="*/ 179197 h 69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18202" h="694048">
                  <a:moveTo>
                    <a:pt x="558222" y="51468"/>
                  </a:moveTo>
                  <a:cubicBezTo>
                    <a:pt x="579196" y="62127"/>
                    <a:pt x="597875" y="74174"/>
                    <a:pt x="613794" y="87349"/>
                  </a:cubicBezTo>
                  <a:lnTo>
                    <a:pt x="639957" y="114300"/>
                  </a:lnTo>
                  <a:lnTo>
                    <a:pt x="613794" y="141251"/>
                  </a:lnTo>
                  <a:cubicBezTo>
                    <a:pt x="550118" y="193951"/>
                    <a:pt x="442285" y="228600"/>
                    <a:pt x="319978" y="228600"/>
                  </a:cubicBezTo>
                  <a:cubicBezTo>
                    <a:pt x="197671" y="228600"/>
                    <a:pt x="89838" y="193951"/>
                    <a:pt x="26162" y="141251"/>
                  </a:cubicBezTo>
                  <a:lnTo>
                    <a:pt x="0" y="114300"/>
                  </a:lnTo>
                  <a:lnTo>
                    <a:pt x="26162" y="87349"/>
                  </a:lnTo>
                  <a:cubicBezTo>
                    <a:pt x="89838" y="34649"/>
                    <a:pt x="197671" y="0"/>
                    <a:pt x="319978" y="0"/>
                  </a:cubicBezTo>
                  <a:cubicBezTo>
                    <a:pt x="411708" y="0"/>
                    <a:pt x="495297" y="19490"/>
                    <a:pt x="558222" y="51468"/>
                  </a:cubicBezTo>
                  <a:close/>
                  <a:moveTo>
                    <a:pt x="779456" y="179197"/>
                  </a:moveTo>
                  <a:cubicBezTo>
                    <a:pt x="838612" y="217703"/>
                    <a:pt x="897285" y="280347"/>
                    <a:pt x="943150" y="359788"/>
                  </a:cubicBezTo>
                  <a:cubicBezTo>
                    <a:pt x="1004304" y="465709"/>
                    <a:pt x="1028213" y="576420"/>
                    <a:pt x="1014412" y="657915"/>
                  </a:cubicBezTo>
                  <a:lnTo>
                    <a:pt x="1004153" y="694048"/>
                  </a:lnTo>
                  <a:lnTo>
                    <a:pt x="967731" y="684866"/>
                  </a:lnTo>
                  <a:cubicBezTo>
                    <a:pt x="890254" y="656071"/>
                    <a:pt x="806330" y="580009"/>
                    <a:pt x="745177" y="474088"/>
                  </a:cubicBezTo>
                  <a:cubicBezTo>
                    <a:pt x="684023" y="368167"/>
                    <a:pt x="660114" y="257456"/>
                    <a:pt x="673915" y="175961"/>
                  </a:cubicBezTo>
                  <a:lnTo>
                    <a:pt x="684175" y="139829"/>
                  </a:lnTo>
                  <a:lnTo>
                    <a:pt x="720596" y="149010"/>
                  </a:lnTo>
                  <a:cubicBezTo>
                    <a:pt x="739965" y="156209"/>
                    <a:pt x="759737" y="166362"/>
                    <a:pt x="779456" y="179197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F11DEB26-D712-4B10-BA85-1EAF9D3A323B}"/>
                </a:ext>
              </a:extLst>
            </p:cNvPr>
            <p:cNvSpPr/>
            <p:nvPr/>
          </p:nvSpPr>
          <p:spPr>
            <a:xfrm rot="19800000">
              <a:off x="2852384" y="3040219"/>
              <a:ext cx="343507" cy="234149"/>
            </a:xfrm>
            <a:custGeom>
              <a:avLst/>
              <a:gdLst>
                <a:gd name="connsiteX0" fmla="*/ 558222 w 1018202"/>
                <a:gd name="connsiteY0" fmla="*/ 51468 h 694048"/>
                <a:gd name="connsiteX1" fmla="*/ 613794 w 1018202"/>
                <a:gd name="connsiteY1" fmla="*/ 87349 h 694048"/>
                <a:gd name="connsiteX2" fmla="*/ 639957 w 1018202"/>
                <a:gd name="connsiteY2" fmla="*/ 114300 h 694048"/>
                <a:gd name="connsiteX3" fmla="*/ 613794 w 1018202"/>
                <a:gd name="connsiteY3" fmla="*/ 141251 h 694048"/>
                <a:gd name="connsiteX4" fmla="*/ 319978 w 1018202"/>
                <a:gd name="connsiteY4" fmla="*/ 228600 h 694048"/>
                <a:gd name="connsiteX5" fmla="*/ 26162 w 1018202"/>
                <a:gd name="connsiteY5" fmla="*/ 141251 h 694048"/>
                <a:gd name="connsiteX6" fmla="*/ 0 w 1018202"/>
                <a:gd name="connsiteY6" fmla="*/ 114300 h 694048"/>
                <a:gd name="connsiteX7" fmla="*/ 26162 w 1018202"/>
                <a:gd name="connsiteY7" fmla="*/ 87349 h 694048"/>
                <a:gd name="connsiteX8" fmla="*/ 319978 w 1018202"/>
                <a:gd name="connsiteY8" fmla="*/ 0 h 694048"/>
                <a:gd name="connsiteX9" fmla="*/ 558222 w 1018202"/>
                <a:gd name="connsiteY9" fmla="*/ 51468 h 694048"/>
                <a:gd name="connsiteX10" fmla="*/ 779456 w 1018202"/>
                <a:gd name="connsiteY10" fmla="*/ 179197 h 694048"/>
                <a:gd name="connsiteX11" fmla="*/ 943150 w 1018202"/>
                <a:gd name="connsiteY11" fmla="*/ 359788 h 694048"/>
                <a:gd name="connsiteX12" fmla="*/ 1014412 w 1018202"/>
                <a:gd name="connsiteY12" fmla="*/ 657915 h 694048"/>
                <a:gd name="connsiteX13" fmla="*/ 1004153 w 1018202"/>
                <a:gd name="connsiteY13" fmla="*/ 694048 h 694048"/>
                <a:gd name="connsiteX14" fmla="*/ 967731 w 1018202"/>
                <a:gd name="connsiteY14" fmla="*/ 684866 h 694048"/>
                <a:gd name="connsiteX15" fmla="*/ 745177 w 1018202"/>
                <a:gd name="connsiteY15" fmla="*/ 474088 h 694048"/>
                <a:gd name="connsiteX16" fmla="*/ 673915 w 1018202"/>
                <a:gd name="connsiteY16" fmla="*/ 175961 h 694048"/>
                <a:gd name="connsiteX17" fmla="*/ 684175 w 1018202"/>
                <a:gd name="connsiteY17" fmla="*/ 139829 h 694048"/>
                <a:gd name="connsiteX18" fmla="*/ 720596 w 1018202"/>
                <a:gd name="connsiteY18" fmla="*/ 149010 h 694048"/>
                <a:gd name="connsiteX19" fmla="*/ 779456 w 1018202"/>
                <a:gd name="connsiteY19" fmla="*/ 179197 h 69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18202" h="694048">
                  <a:moveTo>
                    <a:pt x="558222" y="51468"/>
                  </a:moveTo>
                  <a:cubicBezTo>
                    <a:pt x="579196" y="62127"/>
                    <a:pt x="597875" y="74174"/>
                    <a:pt x="613794" y="87349"/>
                  </a:cubicBezTo>
                  <a:lnTo>
                    <a:pt x="639957" y="114300"/>
                  </a:lnTo>
                  <a:lnTo>
                    <a:pt x="613794" y="141251"/>
                  </a:lnTo>
                  <a:cubicBezTo>
                    <a:pt x="550118" y="193951"/>
                    <a:pt x="442285" y="228600"/>
                    <a:pt x="319978" y="228600"/>
                  </a:cubicBezTo>
                  <a:cubicBezTo>
                    <a:pt x="197671" y="228600"/>
                    <a:pt x="89838" y="193951"/>
                    <a:pt x="26162" y="141251"/>
                  </a:cubicBezTo>
                  <a:lnTo>
                    <a:pt x="0" y="114300"/>
                  </a:lnTo>
                  <a:lnTo>
                    <a:pt x="26162" y="87349"/>
                  </a:lnTo>
                  <a:cubicBezTo>
                    <a:pt x="89838" y="34649"/>
                    <a:pt x="197671" y="0"/>
                    <a:pt x="319978" y="0"/>
                  </a:cubicBezTo>
                  <a:cubicBezTo>
                    <a:pt x="411708" y="0"/>
                    <a:pt x="495297" y="19490"/>
                    <a:pt x="558222" y="51468"/>
                  </a:cubicBezTo>
                  <a:close/>
                  <a:moveTo>
                    <a:pt x="779456" y="179197"/>
                  </a:moveTo>
                  <a:cubicBezTo>
                    <a:pt x="838612" y="217703"/>
                    <a:pt x="897285" y="280347"/>
                    <a:pt x="943150" y="359788"/>
                  </a:cubicBezTo>
                  <a:cubicBezTo>
                    <a:pt x="1004304" y="465709"/>
                    <a:pt x="1028213" y="576420"/>
                    <a:pt x="1014412" y="657915"/>
                  </a:cubicBezTo>
                  <a:lnTo>
                    <a:pt x="1004153" y="694048"/>
                  </a:lnTo>
                  <a:lnTo>
                    <a:pt x="967731" y="684866"/>
                  </a:lnTo>
                  <a:cubicBezTo>
                    <a:pt x="890254" y="656071"/>
                    <a:pt x="806330" y="580009"/>
                    <a:pt x="745177" y="474088"/>
                  </a:cubicBezTo>
                  <a:cubicBezTo>
                    <a:pt x="684023" y="368167"/>
                    <a:pt x="660114" y="257456"/>
                    <a:pt x="673915" y="175961"/>
                  </a:cubicBezTo>
                  <a:lnTo>
                    <a:pt x="684175" y="139829"/>
                  </a:lnTo>
                  <a:lnTo>
                    <a:pt x="720596" y="149010"/>
                  </a:lnTo>
                  <a:cubicBezTo>
                    <a:pt x="739965" y="156209"/>
                    <a:pt x="759737" y="166362"/>
                    <a:pt x="779456" y="179197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A4BF51AD-0618-48A3-A885-9421C9C59799}"/>
                </a:ext>
              </a:extLst>
            </p:cNvPr>
            <p:cNvSpPr/>
            <p:nvPr/>
          </p:nvSpPr>
          <p:spPr>
            <a:xfrm rot="19800000">
              <a:off x="2895247" y="2830669"/>
              <a:ext cx="343507" cy="234149"/>
            </a:xfrm>
            <a:custGeom>
              <a:avLst/>
              <a:gdLst>
                <a:gd name="connsiteX0" fmla="*/ 558222 w 1018202"/>
                <a:gd name="connsiteY0" fmla="*/ 51468 h 694048"/>
                <a:gd name="connsiteX1" fmla="*/ 613794 w 1018202"/>
                <a:gd name="connsiteY1" fmla="*/ 87349 h 694048"/>
                <a:gd name="connsiteX2" fmla="*/ 639957 w 1018202"/>
                <a:gd name="connsiteY2" fmla="*/ 114300 h 694048"/>
                <a:gd name="connsiteX3" fmla="*/ 613794 w 1018202"/>
                <a:gd name="connsiteY3" fmla="*/ 141251 h 694048"/>
                <a:gd name="connsiteX4" fmla="*/ 319978 w 1018202"/>
                <a:gd name="connsiteY4" fmla="*/ 228600 h 694048"/>
                <a:gd name="connsiteX5" fmla="*/ 26162 w 1018202"/>
                <a:gd name="connsiteY5" fmla="*/ 141251 h 694048"/>
                <a:gd name="connsiteX6" fmla="*/ 0 w 1018202"/>
                <a:gd name="connsiteY6" fmla="*/ 114300 h 694048"/>
                <a:gd name="connsiteX7" fmla="*/ 26162 w 1018202"/>
                <a:gd name="connsiteY7" fmla="*/ 87349 h 694048"/>
                <a:gd name="connsiteX8" fmla="*/ 319978 w 1018202"/>
                <a:gd name="connsiteY8" fmla="*/ 0 h 694048"/>
                <a:gd name="connsiteX9" fmla="*/ 558222 w 1018202"/>
                <a:gd name="connsiteY9" fmla="*/ 51468 h 694048"/>
                <a:gd name="connsiteX10" fmla="*/ 779456 w 1018202"/>
                <a:gd name="connsiteY10" fmla="*/ 179197 h 694048"/>
                <a:gd name="connsiteX11" fmla="*/ 943150 w 1018202"/>
                <a:gd name="connsiteY11" fmla="*/ 359788 h 694048"/>
                <a:gd name="connsiteX12" fmla="*/ 1014412 w 1018202"/>
                <a:gd name="connsiteY12" fmla="*/ 657915 h 694048"/>
                <a:gd name="connsiteX13" fmla="*/ 1004153 w 1018202"/>
                <a:gd name="connsiteY13" fmla="*/ 694048 h 694048"/>
                <a:gd name="connsiteX14" fmla="*/ 967731 w 1018202"/>
                <a:gd name="connsiteY14" fmla="*/ 684866 h 694048"/>
                <a:gd name="connsiteX15" fmla="*/ 745177 w 1018202"/>
                <a:gd name="connsiteY15" fmla="*/ 474088 h 694048"/>
                <a:gd name="connsiteX16" fmla="*/ 673915 w 1018202"/>
                <a:gd name="connsiteY16" fmla="*/ 175961 h 694048"/>
                <a:gd name="connsiteX17" fmla="*/ 684175 w 1018202"/>
                <a:gd name="connsiteY17" fmla="*/ 139829 h 694048"/>
                <a:gd name="connsiteX18" fmla="*/ 720596 w 1018202"/>
                <a:gd name="connsiteY18" fmla="*/ 149010 h 694048"/>
                <a:gd name="connsiteX19" fmla="*/ 779456 w 1018202"/>
                <a:gd name="connsiteY19" fmla="*/ 179197 h 69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18202" h="694048">
                  <a:moveTo>
                    <a:pt x="558222" y="51468"/>
                  </a:moveTo>
                  <a:cubicBezTo>
                    <a:pt x="579196" y="62127"/>
                    <a:pt x="597875" y="74174"/>
                    <a:pt x="613794" y="87349"/>
                  </a:cubicBezTo>
                  <a:lnTo>
                    <a:pt x="639957" y="114300"/>
                  </a:lnTo>
                  <a:lnTo>
                    <a:pt x="613794" y="141251"/>
                  </a:lnTo>
                  <a:cubicBezTo>
                    <a:pt x="550118" y="193951"/>
                    <a:pt x="442285" y="228600"/>
                    <a:pt x="319978" y="228600"/>
                  </a:cubicBezTo>
                  <a:cubicBezTo>
                    <a:pt x="197671" y="228600"/>
                    <a:pt x="89838" y="193951"/>
                    <a:pt x="26162" y="141251"/>
                  </a:cubicBezTo>
                  <a:lnTo>
                    <a:pt x="0" y="114300"/>
                  </a:lnTo>
                  <a:lnTo>
                    <a:pt x="26162" y="87349"/>
                  </a:lnTo>
                  <a:cubicBezTo>
                    <a:pt x="89838" y="34649"/>
                    <a:pt x="197671" y="0"/>
                    <a:pt x="319978" y="0"/>
                  </a:cubicBezTo>
                  <a:cubicBezTo>
                    <a:pt x="411708" y="0"/>
                    <a:pt x="495297" y="19490"/>
                    <a:pt x="558222" y="51468"/>
                  </a:cubicBezTo>
                  <a:close/>
                  <a:moveTo>
                    <a:pt x="779456" y="179197"/>
                  </a:moveTo>
                  <a:cubicBezTo>
                    <a:pt x="838612" y="217703"/>
                    <a:pt x="897285" y="280347"/>
                    <a:pt x="943150" y="359788"/>
                  </a:cubicBezTo>
                  <a:cubicBezTo>
                    <a:pt x="1004304" y="465709"/>
                    <a:pt x="1028213" y="576420"/>
                    <a:pt x="1014412" y="657915"/>
                  </a:cubicBezTo>
                  <a:lnTo>
                    <a:pt x="1004153" y="694048"/>
                  </a:lnTo>
                  <a:lnTo>
                    <a:pt x="967731" y="684866"/>
                  </a:lnTo>
                  <a:cubicBezTo>
                    <a:pt x="890254" y="656071"/>
                    <a:pt x="806330" y="580009"/>
                    <a:pt x="745177" y="474088"/>
                  </a:cubicBezTo>
                  <a:cubicBezTo>
                    <a:pt x="684023" y="368167"/>
                    <a:pt x="660114" y="257456"/>
                    <a:pt x="673915" y="175961"/>
                  </a:cubicBezTo>
                  <a:lnTo>
                    <a:pt x="684175" y="139829"/>
                  </a:lnTo>
                  <a:lnTo>
                    <a:pt x="720596" y="149010"/>
                  </a:lnTo>
                  <a:cubicBezTo>
                    <a:pt x="739965" y="156209"/>
                    <a:pt x="759737" y="166362"/>
                    <a:pt x="779456" y="179197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フリーフォーム: 図形 253">
              <a:extLst>
                <a:ext uri="{FF2B5EF4-FFF2-40B4-BE49-F238E27FC236}">
                  <a16:creationId xmlns:a16="http://schemas.microsoft.com/office/drawing/2014/main" id="{288E56EC-2239-45AA-916D-EFE4F021140C}"/>
                </a:ext>
              </a:extLst>
            </p:cNvPr>
            <p:cNvSpPr/>
            <p:nvPr/>
          </p:nvSpPr>
          <p:spPr>
            <a:xfrm rot="19800000">
              <a:off x="2852384" y="2966400"/>
              <a:ext cx="343507" cy="234149"/>
            </a:xfrm>
            <a:custGeom>
              <a:avLst/>
              <a:gdLst>
                <a:gd name="connsiteX0" fmla="*/ 558222 w 1018202"/>
                <a:gd name="connsiteY0" fmla="*/ 51468 h 694048"/>
                <a:gd name="connsiteX1" fmla="*/ 613794 w 1018202"/>
                <a:gd name="connsiteY1" fmla="*/ 87349 h 694048"/>
                <a:gd name="connsiteX2" fmla="*/ 639957 w 1018202"/>
                <a:gd name="connsiteY2" fmla="*/ 114300 h 694048"/>
                <a:gd name="connsiteX3" fmla="*/ 613794 w 1018202"/>
                <a:gd name="connsiteY3" fmla="*/ 141251 h 694048"/>
                <a:gd name="connsiteX4" fmla="*/ 319978 w 1018202"/>
                <a:gd name="connsiteY4" fmla="*/ 228600 h 694048"/>
                <a:gd name="connsiteX5" fmla="*/ 26162 w 1018202"/>
                <a:gd name="connsiteY5" fmla="*/ 141251 h 694048"/>
                <a:gd name="connsiteX6" fmla="*/ 0 w 1018202"/>
                <a:gd name="connsiteY6" fmla="*/ 114300 h 694048"/>
                <a:gd name="connsiteX7" fmla="*/ 26162 w 1018202"/>
                <a:gd name="connsiteY7" fmla="*/ 87349 h 694048"/>
                <a:gd name="connsiteX8" fmla="*/ 319978 w 1018202"/>
                <a:gd name="connsiteY8" fmla="*/ 0 h 694048"/>
                <a:gd name="connsiteX9" fmla="*/ 558222 w 1018202"/>
                <a:gd name="connsiteY9" fmla="*/ 51468 h 694048"/>
                <a:gd name="connsiteX10" fmla="*/ 779456 w 1018202"/>
                <a:gd name="connsiteY10" fmla="*/ 179197 h 694048"/>
                <a:gd name="connsiteX11" fmla="*/ 943150 w 1018202"/>
                <a:gd name="connsiteY11" fmla="*/ 359788 h 694048"/>
                <a:gd name="connsiteX12" fmla="*/ 1014412 w 1018202"/>
                <a:gd name="connsiteY12" fmla="*/ 657915 h 694048"/>
                <a:gd name="connsiteX13" fmla="*/ 1004153 w 1018202"/>
                <a:gd name="connsiteY13" fmla="*/ 694048 h 694048"/>
                <a:gd name="connsiteX14" fmla="*/ 967731 w 1018202"/>
                <a:gd name="connsiteY14" fmla="*/ 684866 h 694048"/>
                <a:gd name="connsiteX15" fmla="*/ 745177 w 1018202"/>
                <a:gd name="connsiteY15" fmla="*/ 474088 h 694048"/>
                <a:gd name="connsiteX16" fmla="*/ 673915 w 1018202"/>
                <a:gd name="connsiteY16" fmla="*/ 175961 h 694048"/>
                <a:gd name="connsiteX17" fmla="*/ 684175 w 1018202"/>
                <a:gd name="connsiteY17" fmla="*/ 139829 h 694048"/>
                <a:gd name="connsiteX18" fmla="*/ 720596 w 1018202"/>
                <a:gd name="connsiteY18" fmla="*/ 149010 h 694048"/>
                <a:gd name="connsiteX19" fmla="*/ 779456 w 1018202"/>
                <a:gd name="connsiteY19" fmla="*/ 179197 h 69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18202" h="694048">
                  <a:moveTo>
                    <a:pt x="558222" y="51468"/>
                  </a:moveTo>
                  <a:cubicBezTo>
                    <a:pt x="579196" y="62127"/>
                    <a:pt x="597875" y="74174"/>
                    <a:pt x="613794" y="87349"/>
                  </a:cubicBezTo>
                  <a:lnTo>
                    <a:pt x="639957" y="114300"/>
                  </a:lnTo>
                  <a:lnTo>
                    <a:pt x="613794" y="141251"/>
                  </a:lnTo>
                  <a:cubicBezTo>
                    <a:pt x="550118" y="193951"/>
                    <a:pt x="442285" y="228600"/>
                    <a:pt x="319978" y="228600"/>
                  </a:cubicBezTo>
                  <a:cubicBezTo>
                    <a:pt x="197671" y="228600"/>
                    <a:pt x="89838" y="193951"/>
                    <a:pt x="26162" y="141251"/>
                  </a:cubicBezTo>
                  <a:lnTo>
                    <a:pt x="0" y="114300"/>
                  </a:lnTo>
                  <a:lnTo>
                    <a:pt x="26162" y="87349"/>
                  </a:lnTo>
                  <a:cubicBezTo>
                    <a:pt x="89838" y="34649"/>
                    <a:pt x="197671" y="0"/>
                    <a:pt x="319978" y="0"/>
                  </a:cubicBezTo>
                  <a:cubicBezTo>
                    <a:pt x="411708" y="0"/>
                    <a:pt x="495297" y="19490"/>
                    <a:pt x="558222" y="51468"/>
                  </a:cubicBezTo>
                  <a:close/>
                  <a:moveTo>
                    <a:pt x="779456" y="179197"/>
                  </a:moveTo>
                  <a:cubicBezTo>
                    <a:pt x="838612" y="217703"/>
                    <a:pt x="897285" y="280347"/>
                    <a:pt x="943150" y="359788"/>
                  </a:cubicBezTo>
                  <a:cubicBezTo>
                    <a:pt x="1004304" y="465709"/>
                    <a:pt x="1028213" y="576420"/>
                    <a:pt x="1014412" y="657915"/>
                  </a:cubicBezTo>
                  <a:lnTo>
                    <a:pt x="1004153" y="694048"/>
                  </a:lnTo>
                  <a:lnTo>
                    <a:pt x="967731" y="684866"/>
                  </a:lnTo>
                  <a:cubicBezTo>
                    <a:pt x="890254" y="656071"/>
                    <a:pt x="806330" y="580009"/>
                    <a:pt x="745177" y="474088"/>
                  </a:cubicBezTo>
                  <a:cubicBezTo>
                    <a:pt x="684023" y="368167"/>
                    <a:pt x="660114" y="257456"/>
                    <a:pt x="673915" y="175961"/>
                  </a:cubicBezTo>
                  <a:lnTo>
                    <a:pt x="684175" y="139829"/>
                  </a:lnTo>
                  <a:lnTo>
                    <a:pt x="720596" y="149010"/>
                  </a:lnTo>
                  <a:cubicBezTo>
                    <a:pt x="739965" y="156209"/>
                    <a:pt x="759737" y="166362"/>
                    <a:pt x="779456" y="179197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2E3CAACA-B7EA-45E1-830E-7D048FE9A629}"/>
                </a:ext>
              </a:extLst>
            </p:cNvPr>
            <p:cNvGrpSpPr/>
            <p:nvPr/>
          </p:nvGrpSpPr>
          <p:grpSpPr>
            <a:xfrm>
              <a:off x="1454761" y="4476327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F9D510A7-A43E-4365-9041-D70C4813423B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楕円 380">
                <a:extLst>
                  <a:ext uri="{FF2B5EF4-FFF2-40B4-BE49-F238E27FC236}">
                    <a16:creationId xmlns:a16="http://schemas.microsoft.com/office/drawing/2014/main" id="{12C49D00-A275-453D-BCA0-82BCCC08BFE7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楕円 381">
                <a:extLst>
                  <a:ext uri="{FF2B5EF4-FFF2-40B4-BE49-F238E27FC236}">
                    <a16:creationId xmlns:a16="http://schemas.microsoft.com/office/drawing/2014/main" id="{D099E570-A187-425A-AA31-1A49802388C5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F90EBC3F-68CB-4BBD-9D7A-3D586542CC02}"/>
                </a:ext>
              </a:extLst>
            </p:cNvPr>
            <p:cNvGrpSpPr/>
            <p:nvPr/>
          </p:nvGrpSpPr>
          <p:grpSpPr>
            <a:xfrm>
              <a:off x="1804011" y="4673177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A3058165-55B6-48CF-9C3A-8F9C3090708E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楕円 377">
                <a:extLst>
                  <a:ext uri="{FF2B5EF4-FFF2-40B4-BE49-F238E27FC236}">
                    <a16:creationId xmlns:a16="http://schemas.microsoft.com/office/drawing/2014/main" id="{BBCC0D09-566C-45FA-9552-D2D0FD2ED28F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楕円 378">
                <a:extLst>
                  <a:ext uri="{FF2B5EF4-FFF2-40B4-BE49-F238E27FC236}">
                    <a16:creationId xmlns:a16="http://schemas.microsoft.com/office/drawing/2014/main" id="{D7F685B3-B5C1-4944-A817-99BB19DC36AE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7" name="グループ化 256">
              <a:extLst>
                <a:ext uri="{FF2B5EF4-FFF2-40B4-BE49-F238E27FC236}">
                  <a16:creationId xmlns:a16="http://schemas.microsoft.com/office/drawing/2014/main" id="{4DFD708B-966D-42E2-A118-826C73E5BCF3}"/>
                </a:ext>
              </a:extLst>
            </p:cNvPr>
            <p:cNvGrpSpPr/>
            <p:nvPr/>
          </p:nvGrpSpPr>
          <p:grpSpPr>
            <a:xfrm>
              <a:off x="2124686" y="4806527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A73EABE1-9E9E-45FD-B965-7E3E131126C7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楕円 374">
                <a:extLst>
                  <a:ext uri="{FF2B5EF4-FFF2-40B4-BE49-F238E27FC236}">
                    <a16:creationId xmlns:a16="http://schemas.microsoft.com/office/drawing/2014/main" id="{2704E357-B042-4B5F-A9B3-FE6946B59CDF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楕円 375">
                <a:extLst>
                  <a:ext uri="{FF2B5EF4-FFF2-40B4-BE49-F238E27FC236}">
                    <a16:creationId xmlns:a16="http://schemas.microsoft.com/office/drawing/2014/main" id="{8381A7B5-DB2B-41AB-B580-51743EA50E53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8" name="グループ化 257">
              <a:extLst>
                <a:ext uri="{FF2B5EF4-FFF2-40B4-BE49-F238E27FC236}">
                  <a16:creationId xmlns:a16="http://schemas.microsoft.com/office/drawing/2014/main" id="{4619887E-E6DC-4B46-8393-67A899CF0E5B}"/>
                </a:ext>
              </a:extLst>
            </p:cNvPr>
            <p:cNvGrpSpPr/>
            <p:nvPr/>
          </p:nvGrpSpPr>
          <p:grpSpPr>
            <a:xfrm>
              <a:off x="1857986" y="4123902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BAF0CE78-272B-4EBD-B489-35B2EAD985C2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楕円 371">
                <a:extLst>
                  <a:ext uri="{FF2B5EF4-FFF2-40B4-BE49-F238E27FC236}">
                    <a16:creationId xmlns:a16="http://schemas.microsoft.com/office/drawing/2014/main" id="{71DAB4DC-5801-4331-9EDF-F4CFD5FE6658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楕円 372">
                <a:extLst>
                  <a:ext uri="{FF2B5EF4-FFF2-40B4-BE49-F238E27FC236}">
                    <a16:creationId xmlns:a16="http://schemas.microsoft.com/office/drawing/2014/main" id="{79671007-1FC9-4B3F-84A3-B0909DBB5FC8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9" name="グループ化 258">
              <a:extLst>
                <a:ext uri="{FF2B5EF4-FFF2-40B4-BE49-F238E27FC236}">
                  <a16:creationId xmlns:a16="http://schemas.microsoft.com/office/drawing/2014/main" id="{502DC226-FBD1-42D1-A96F-9A058C00D791}"/>
                </a:ext>
              </a:extLst>
            </p:cNvPr>
            <p:cNvGrpSpPr/>
            <p:nvPr/>
          </p:nvGrpSpPr>
          <p:grpSpPr>
            <a:xfrm rot="1206037">
              <a:off x="1762736" y="4085802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6AB678B2-2233-40F8-BF8B-56445C8660FE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楕円 368">
                <a:extLst>
                  <a:ext uri="{FF2B5EF4-FFF2-40B4-BE49-F238E27FC236}">
                    <a16:creationId xmlns:a16="http://schemas.microsoft.com/office/drawing/2014/main" id="{2CDE2CD6-FADB-4E71-9DE7-28C054618565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楕円 369">
                <a:extLst>
                  <a:ext uri="{FF2B5EF4-FFF2-40B4-BE49-F238E27FC236}">
                    <a16:creationId xmlns:a16="http://schemas.microsoft.com/office/drawing/2014/main" id="{A3787B60-F05D-4184-8F3A-B5217B56BB08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0" name="グループ化 259">
              <a:extLst>
                <a:ext uri="{FF2B5EF4-FFF2-40B4-BE49-F238E27FC236}">
                  <a16:creationId xmlns:a16="http://schemas.microsoft.com/office/drawing/2014/main" id="{BC34E6D0-A949-4FD7-B1E2-CE8B33C8D2B2}"/>
                </a:ext>
              </a:extLst>
            </p:cNvPr>
            <p:cNvGrpSpPr/>
            <p:nvPr/>
          </p:nvGrpSpPr>
          <p:grpSpPr>
            <a:xfrm>
              <a:off x="1578586" y="4457277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BB382556-75F9-4F60-BDB6-DFFC16A56749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楕円 365">
                <a:extLst>
                  <a:ext uri="{FF2B5EF4-FFF2-40B4-BE49-F238E27FC236}">
                    <a16:creationId xmlns:a16="http://schemas.microsoft.com/office/drawing/2014/main" id="{71B6E1FD-99E9-4034-9E49-15F1DA60B32D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楕円 366">
                <a:extLst>
                  <a:ext uri="{FF2B5EF4-FFF2-40B4-BE49-F238E27FC236}">
                    <a16:creationId xmlns:a16="http://schemas.microsoft.com/office/drawing/2014/main" id="{60CC2921-DA47-43C3-B093-F6FC858661F0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3205C52A-13E3-427F-9E67-40FAE8189605}"/>
                </a:ext>
              </a:extLst>
            </p:cNvPr>
            <p:cNvGrpSpPr/>
            <p:nvPr/>
          </p:nvGrpSpPr>
          <p:grpSpPr>
            <a:xfrm>
              <a:off x="2489811" y="4965277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120BFD59-6B3B-4D0F-A55E-FE52A71A54EE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楕円 362">
                <a:extLst>
                  <a:ext uri="{FF2B5EF4-FFF2-40B4-BE49-F238E27FC236}">
                    <a16:creationId xmlns:a16="http://schemas.microsoft.com/office/drawing/2014/main" id="{0289FBD6-DE13-42BF-9A72-688D7C80420C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楕円 363">
                <a:extLst>
                  <a:ext uri="{FF2B5EF4-FFF2-40B4-BE49-F238E27FC236}">
                    <a16:creationId xmlns:a16="http://schemas.microsoft.com/office/drawing/2014/main" id="{10D4D046-5002-4D3E-95CA-D1E8EAAE735D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2" name="グループ化 261">
              <a:extLst>
                <a:ext uri="{FF2B5EF4-FFF2-40B4-BE49-F238E27FC236}">
                  <a16:creationId xmlns:a16="http://schemas.microsoft.com/office/drawing/2014/main" id="{1BB7E07B-D8A1-485D-BC0E-113D5A1F0920}"/>
                </a:ext>
              </a:extLst>
            </p:cNvPr>
            <p:cNvGrpSpPr/>
            <p:nvPr/>
          </p:nvGrpSpPr>
          <p:grpSpPr>
            <a:xfrm>
              <a:off x="3302611" y="5016077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23E02F1D-0389-4299-8B94-36CF83A9A348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楕円 359">
                <a:extLst>
                  <a:ext uri="{FF2B5EF4-FFF2-40B4-BE49-F238E27FC236}">
                    <a16:creationId xmlns:a16="http://schemas.microsoft.com/office/drawing/2014/main" id="{F610A4D9-309C-46EC-9210-C9166FD10D99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楕円 360">
                <a:extLst>
                  <a:ext uri="{FF2B5EF4-FFF2-40B4-BE49-F238E27FC236}">
                    <a16:creationId xmlns:a16="http://schemas.microsoft.com/office/drawing/2014/main" id="{F4613AEC-3944-464D-8D7D-55F5E13B49FF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3" name="グループ化 262">
              <a:extLst>
                <a:ext uri="{FF2B5EF4-FFF2-40B4-BE49-F238E27FC236}">
                  <a16:creationId xmlns:a16="http://schemas.microsoft.com/office/drawing/2014/main" id="{BFB9E939-4B8E-4F1F-A6DF-E40B1175D8F0}"/>
                </a:ext>
              </a:extLst>
            </p:cNvPr>
            <p:cNvGrpSpPr/>
            <p:nvPr/>
          </p:nvGrpSpPr>
          <p:grpSpPr>
            <a:xfrm>
              <a:off x="3753461" y="4812877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B82ABF1A-9960-4A74-A942-C8BE50D52782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楕円 356">
                <a:extLst>
                  <a:ext uri="{FF2B5EF4-FFF2-40B4-BE49-F238E27FC236}">
                    <a16:creationId xmlns:a16="http://schemas.microsoft.com/office/drawing/2014/main" id="{65B70309-D257-4017-8830-28129AE8697F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楕円 357">
                <a:extLst>
                  <a:ext uri="{FF2B5EF4-FFF2-40B4-BE49-F238E27FC236}">
                    <a16:creationId xmlns:a16="http://schemas.microsoft.com/office/drawing/2014/main" id="{0B5D28D1-12C8-4EEB-AD22-B4DB7DE649A5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4A8A686F-8714-4645-8E1B-7E8FF6A25CB2}"/>
                </a:ext>
              </a:extLst>
            </p:cNvPr>
            <p:cNvGrpSpPr/>
            <p:nvPr/>
          </p:nvGrpSpPr>
          <p:grpSpPr>
            <a:xfrm rot="1009278">
              <a:off x="3632811" y="4819227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69DBFA97-3A45-4382-8449-70102A6591FF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楕円 353">
                <a:extLst>
                  <a:ext uri="{FF2B5EF4-FFF2-40B4-BE49-F238E27FC236}">
                    <a16:creationId xmlns:a16="http://schemas.microsoft.com/office/drawing/2014/main" id="{8CC415DB-1806-4C7D-A68C-A011154E641E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楕円 354">
                <a:extLst>
                  <a:ext uri="{FF2B5EF4-FFF2-40B4-BE49-F238E27FC236}">
                    <a16:creationId xmlns:a16="http://schemas.microsoft.com/office/drawing/2014/main" id="{09950304-7A99-417C-9906-7F1BFF751E2C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6AC3308D-004F-416A-AD6B-06BAAFA4F360}"/>
                </a:ext>
              </a:extLst>
            </p:cNvPr>
            <p:cNvGrpSpPr/>
            <p:nvPr/>
          </p:nvGrpSpPr>
          <p:grpSpPr>
            <a:xfrm>
              <a:off x="3448661" y="4203277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4F5DB22E-0035-46BC-BFCA-361611AD33B8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楕円 350">
                <a:extLst>
                  <a:ext uri="{FF2B5EF4-FFF2-40B4-BE49-F238E27FC236}">
                    <a16:creationId xmlns:a16="http://schemas.microsoft.com/office/drawing/2014/main" id="{B4935488-CA2F-46A5-B505-B0E9101DEC0A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楕円 351">
                <a:extLst>
                  <a:ext uri="{FF2B5EF4-FFF2-40B4-BE49-F238E27FC236}">
                    <a16:creationId xmlns:a16="http://schemas.microsoft.com/office/drawing/2014/main" id="{946E4C22-0872-44FB-BBF7-91239932C8C6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6" name="グループ化 265">
              <a:extLst>
                <a:ext uri="{FF2B5EF4-FFF2-40B4-BE49-F238E27FC236}">
                  <a16:creationId xmlns:a16="http://schemas.microsoft.com/office/drawing/2014/main" id="{2DB1AFBA-FB78-4A7E-B8DF-13E4ACF688A7}"/>
                </a:ext>
              </a:extLst>
            </p:cNvPr>
            <p:cNvGrpSpPr/>
            <p:nvPr/>
          </p:nvGrpSpPr>
          <p:grpSpPr>
            <a:xfrm rot="1009278">
              <a:off x="3328011" y="4209627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252E8C7B-EF2B-41C0-B693-45D4DFC4C0BA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楕円 347">
                <a:extLst>
                  <a:ext uri="{FF2B5EF4-FFF2-40B4-BE49-F238E27FC236}">
                    <a16:creationId xmlns:a16="http://schemas.microsoft.com/office/drawing/2014/main" id="{2775F61C-EBEB-4B5D-AF26-19DB8E5E8263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楕円 348">
                <a:extLst>
                  <a:ext uri="{FF2B5EF4-FFF2-40B4-BE49-F238E27FC236}">
                    <a16:creationId xmlns:a16="http://schemas.microsoft.com/office/drawing/2014/main" id="{C2250A79-037C-4540-BDAD-519BF6ED4FE5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7" name="グループ化 266">
              <a:extLst>
                <a:ext uri="{FF2B5EF4-FFF2-40B4-BE49-F238E27FC236}">
                  <a16:creationId xmlns:a16="http://schemas.microsoft.com/office/drawing/2014/main" id="{13124956-BC96-411A-B0AB-C3FD48061C66}"/>
                </a:ext>
              </a:extLst>
            </p:cNvPr>
            <p:cNvGrpSpPr/>
            <p:nvPr/>
          </p:nvGrpSpPr>
          <p:grpSpPr>
            <a:xfrm rot="20517825">
              <a:off x="4086836" y="3825452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E1DF23C1-153C-433B-810B-78563AA605B8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楕円 344">
                <a:extLst>
                  <a:ext uri="{FF2B5EF4-FFF2-40B4-BE49-F238E27FC236}">
                    <a16:creationId xmlns:a16="http://schemas.microsoft.com/office/drawing/2014/main" id="{A20374FE-F2F1-4148-BD67-8C27494BF0E0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楕円 345">
                <a:extLst>
                  <a:ext uri="{FF2B5EF4-FFF2-40B4-BE49-F238E27FC236}">
                    <a16:creationId xmlns:a16="http://schemas.microsoft.com/office/drawing/2014/main" id="{B015BC8D-53BF-4298-9FD9-33144A187FD3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2046301D-ED50-486C-846A-CD19109FF837}"/>
                </a:ext>
              </a:extLst>
            </p:cNvPr>
            <p:cNvGrpSpPr/>
            <p:nvPr/>
          </p:nvGrpSpPr>
          <p:grpSpPr>
            <a:xfrm rot="21527103">
              <a:off x="3966186" y="3831802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28C1BCA1-F1A9-46C1-A2C6-EC0D5BABC0F2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楕円 341">
                <a:extLst>
                  <a:ext uri="{FF2B5EF4-FFF2-40B4-BE49-F238E27FC236}">
                    <a16:creationId xmlns:a16="http://schemas.microsoft.com/office/drawing/2014/main" id="{1532ABA9-38C0-43EC-90B0-FFE15D6172D8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楕円 342">
                <a:extLst>
                  <a:ext uri="{FF2B5EF4-FFF2-40B4-BE49-F238E27FC236}">
                    <a16:creationId xmlns:a16="http://schemas.microsoft.com/office/drawing/2014/main" id="{8B0E4777-BCC7-452B-84E9-049A1404BD9D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4DED75BE-1B61-4E15-BC0B-82C1877237F6}"/>
                </a:ext>
              </a:extLst>
            </p:cNvPr>
            <p:cNvGrpSpPr/>
            <p:nvPr/>
          </p:nvGrpSpPr>
          <p:grpSpPr>
            <a:xfrm rot="20517825">
              <a:off x="2550136" y="4441402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2104B0B8-F83C-4C6E-9182-6F4ECC19ADD7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楕円 338">
                <a:extLst>
                  <a:ext uri="{FF2B5EF4-FFF2-40B4-BE49-F238E27FC236}">
                    <a16:creationId xmlns:a16="http://schemas.microsoft.com/office/drawing/2014/main" id="{43F86965-7987-4106-B4D1-F28264E569E5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楕円 339">
                <a:extLst>
                  <a:ext uri="{FF2B5EF4-FFF2-40B4-BE49-F238E27FC236}">
                    <a16:creationId xmlns:a16="http://schemas.microsoft.com/office/drawing/2014/main" id="{DEBD0803-8208-455A-8C7D-03CDD6577221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5805B8BD-854B-417B-B970-C1C086ED3A86}"/>
                </a:ext>
              </a:extLst>
            </p:cNvPr>
            <p:cNvGrpSpPr/>
            <p:nvPr/>
          </p:nvGrpSpPr>
          <p:grpSpPr>
            <a:xfrm rot="21527103">
              <a:off x="2429486" y="4447752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400A9DFF-4533-4CBF-B8D2-5E5D79F701C1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85D9F1ED-3316-4F2D-B5FD-807498540DFA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楕円 336">
                <a:extLst>
                  <a:ext uri="{FF2B5EF4-FFF2-40B4-BE49-F238E27FC236}">
                    <a16:creationId xmlns:a16="http://schemas.microsoft.com/office/drawing/2014/main" id="{F5759FD7-64FE-47D9-AAEA-436E56D63B64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50823540-B44A-423E-92D3-25B9F22530F4}"/>
                </a:ext>
              </a:extLst>
            </p:cNvPr>
            <p:cNvGrpSpPr/>
            <p:nvPr/>
          </p:nvGrpSpPr>
          <p:grpSpPr>
            <a:xfrm rot="20517825">
              <a:off x="2210410" y="4241376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A4593A0D-9B77-46D0-B5E5-18A19E9808AB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楕円 332">
                <a:extLst>
                  <a:ext uri="{FF2B5EF4-FFF2-40B4-BE49-F238E27FC236}">
                    <a16:creationId xmlns:a16="http://schemas.microsoft.com/office/drawing/2014/main" id="{23361BC8-F1FB-474D-8FBC-4B20C16B02EA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楕円 333">
                <a:extLst>
                  <a:ext uri="{FF2B5EF4-FFF2-40B4-BE49-F238E27FC236}">
                    <a16:creationId xmlns:a16="http://schemas.microsoft.com/office/drawing/2014/main" id="{E12B6D8D-D6CE-4799-B79D-CD95CD8BC9C6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5A3A03C6-48F5-4D56-AB86-78EA3711B0D6}"/>
                </a:ext>
              </a:extLst>
            </p:cNvPr>
            <p:cNvGrpSpPr/>
            <p:nvPr/>
          </p:nvGrpSpPr>
          <p:grpSpPr>
            <a:xfrm rot="21527103">
              <a:off x="2089760" y="4247726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CE77915C-6826-4857-AF0A-49FDC75785F2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楕円 329">
                <a:extLst>
                  <a:ext uri="{FF2B5EF4-FFF2-40B4-BE49-F238E27FC236}">
                    <a16:creationId xmlns:a16="http://schemas.microsoft.com/office/drawing/2014/main" id="{13EBD6CF-82AA-45B3-B6AD-23A2EE7F0DC3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楕円 330">
                <a:extLst>
                  <a:ext uri="{FF2B5EF4-FFF2-40B4-BE49-F238E27FC236}">
                    <a16:creationId xmlns:a16="http://schemas.microsoft.com/office/drawing/2014/main" id="{080FB695-C125-4E5A-815B-2710A3A05F42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3" name="グループ化 272">
              <a:extLst>
                <a:ext uri="{FF2B5EF4-FFF2-40B4-BE49-F238E27FC236}">
                  <a16:creationId xmlns:a16="http://schemas.microsoft.com/office/drawing/2014/main" id="{3BB034BB-C1A5-4307-A76D-86E402E0E93C}"/>
                </a:ext>
              </a:extLst>
            </p:cNvPr>
            <p:cNvGrpSpPr/>
            <p:nvPr/>
          </p:nvGrpSpPr>
          <p:grpSpPr>
            <a:xfrm rot="20517825">
              <a:off x="2464410" y="3787351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4D250519-F340-4936-AD04-D06495C74E38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楕円 326">
                <a:extLst>
                  <a:ext uri="{FF2B5EF4-FFF2-40B4-BE49-F238E27FC236}">
                    <a16:creationId xmlns:a16="http://schemas.microsoft.com/office/drawing/2014/main" id="{C9DD56C0-D70F-46E0-B9F8-CB3DA3BF0FCC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楕円 327">
                <a:extLst>
                  <a:ext uri="{FF2B5EF4-FFF2-40B4-BE49-F238E27FC236}">
                    <a16:creationId xmlns:a16="http://schemas.microsoft.com/office/drawing/2014/main" id="{74C32822-AD32-4774-9518-1B91B5D67E58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2EC573EE-2239-4969-BA07-4C3FCC5CB72E}"/>
                </a:ext>
              </a:extLst>
            </p:cNvPr>
            <p:cNvGrpSpPr/>
            <p:nvPr/>
          </p:nvGrpSpPr>
          <p:grpSpPr>
            <a:xfrm rot="21527103">
              <a:off x="2343760" y="3793701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A140D768-30AC-4B50-8C3D-FB44E5CA40CF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楕円 323">
                <a:extLst>
                  <a:ext uri="{FF2B5EF4-FFF2-40B4-BE49-F238E27FC236}">
                    <a16:creationId xmlns:a16="http://schemas.microsoft.com/office/drawing/2014/main" id="{F4D90E00-7194-40E1-9F08-B4D837D382E5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26DDECC2-C501-422A-84A8-3FDD49F11F2B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80CA6041-E99C-483C-BE6E-41C1AF40C2E2}"/>
                </a:ext>
              </a:extLst>
            </p:cNvPr>
            <p:cNvGrpSpPr/>
            <p:nvPr/>
          </p:nvGrpSpPr>
          <p:grpSpPr>
            <a:xfrm rot="20517825">
              <a:off x="2829535" y="4127076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394BEE22-DC33-4F88-996D-2FC02D87DC5B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楕円 320">
                <a:extLst>
                  <a:ext uri="{FF2B5EF4-FFF2-40B4-BE49-F238E27FC236}">
                    <a16:creationId xmlns:a16="http://schemas.microsoft.com/office/drawing/2014/main" id="{DFEC318F-CEC1-4D25-8072-416B4EAF6DB7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楕円 321">
                <a:extLst>
                  <a:ext uri="{FF2B5EF4-FFF2-40B4-BE49-F238E27FC236}">
                    <a16:creationId xmlns:a16="http://schemas.microsoft.com/office/drawing/2014/main" id="{0FDD678D-8F61-44E3-AB97-1DD1D56E03E1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D71F39DF-6FC5-4B67-94F9-564EC5F26A63}"/>
                </a:ext>
              </a:extLst>
            </p:cNvPr>
            <p:cNvGrpSpPr/>
            <p:nvPr/>
          </p:nvGrpSpPr>
          <p:grpSpPr>
            <a:xfrm rot="21527103">
              <a:off x="2708885" y="4133426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F946BE83-C8CE-465C-9958-793B0823C387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楕円 317">
                <a:extLst>
                  <a:ext uri="{FF2B5EF4-FFF2-40B4-BE49-F238E27FC236}">
                    <a16:creationId xmlns:a16="http://schemas.microsoft.com/office/drawing/2014/main" id="{0002E4B1-7B02-473B-9579-1C4B05CEAA72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楕円 318">
                <a:extLst>
                  <a:ext uri="{FF2B5EF4-FFF2-40B4-BE49-F238E27FC236}">
                    <a16:creationId xmlns:a16="http://schemas.microsoft.com/office/drawing/2014/main" id="{183EBA24-5667-4C47-829B-06BF7879EAA2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50A76317-8D7D-49AE-96B0-A1F2C13DCF39}"/>
                </a:ext>
              </a:extLst>
            </p:cNvPr>
            <p:cNvGrpSpPr/>
            <p:nvPr/>
          </p:nvGrpSpPr>
          <p:grpSpPr>
            <a:xfrm rot="20517825">
              <a:off x="2870810" y="3549226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C4E9A691-8537-46E0-8A5C-0B900081A966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楕円 314">
                <a:extLst>
                  <a:ext uri="{FF2B5EF4-FFF2-40B4-BE49-F238E27FC236}">
                    <a16:creationId xmlns:a16="http://schemas.microsoft.com/office/drawing/2014/main" id="{CB73AD61-6826-49DA-85C4-BF85DCC3F527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楕円 315">
                <a:extLst>
                  <a:ext uri="{FF2B5EF4-FFF2-40B4-BE49-F238E27FC236}">
                    <a16:creationId xmlns:a16="http://schemas.microsoft.com/office/drawing/2014/main" id="{2505B1F4-D11D-4A1B-9174-59292468E722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9E3107EC-C8EE-4910-A701-AB55038C829E}"/>
                </a:ext>
              </a:extLst>
            </p:cNvPr>
            <p:cNvGrpSpPr/>
            <p:nvPr/>
          </p:nvGrpSpPr>
          <p:grpSpPr>
            <a:xfrm rot="21527103">
              <a:off x="2750160" y="3555576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47EE377C-E7D8-4B69-B729-3D89933A17CA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楕円 311">
                <a:extLst>
                  <a:ext uri="{FF2B5EF4-FFF2-40B4-BE49-F238E27FC236}">
                    <a16:creationId xmlns:a16="http://schemas.microsoft.com/office/drawing/2014/main" id="{23E78C9A-1F0A-4FFB-A110-A967D7996073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楕円 312">
                <a:extLst>
                  <a:ext uri="{FF2B5EF4-FFF2-40B4-BE49-F238E27FC236}">
                    <a16:creationId xmlns:a16="http://schemas.microsoft.com/office/drawing/2014/main" id="{01FF447D-0221-47E5-A8B4-6A65EAD281E2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C5E3458C-BFC4-4C04-9551-65D020DC7AC1}"/>
                </a:ext>
              </a:extLst>
            </p:cNvPr>
            <p:cNvGrpSpPr/>
            <p:nvPr/>
          </p:nvGrpSpPr>
          <p:grpSpPr>
            <a:xfrm rot="20517825">
              <a:off x="3810610" y="4069926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F05D339A-E974-4797-8D57-D4CC337BA890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楕円 308">
                <a:extLst>
                  <a:ext uri="{FF2B5EF4-FFF2-40B4-BE49-F238E27FC236}">
                    <a16:creationId xmlns:a16="http://schemas.microsoft.com/office/drawing/2014/main" id="{23865F07-E9C6-44B8-AD36-FECDBC062CFA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楕円 309">
                <a:extLst>
                  <a:ext uri="{FF2B5EF4-FFF2-40B4-BE49-F238E27FC236}">
                    <a16:creationId xmlns:a16="http://schemas.microsoft.com/office/drawing/2014/main" id="{D030484B-2260-4E22-9A72-2524F68295C4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B9600F68-9802-4492-A666-4B445FD894CB}"/>
                </a:ext>
              </a:extLst>
            </p:cNvPr>
            <p:cNvGrpSpPr/>
            <p:nvPr/>
          </p:nvGrpSpPr>
          <p:grpSpPr>
            <a:xfrm rot="21527103">
              <a:off x="3689960" y="4076276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2DFE845D-061D-4EDB-A93E-65BC1AF5F848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楕円 305">
                <a:extLst>
                  <a:ext uri="{FF2B5EF4-FFF2-40B4-BE49-F238E27FC236}">
                    <a16:creationId xmlns:a16="http://schemas.microsoft.com/office/drawing/2014/main" id="{78C3306F-C6E2-4BCF-8214-C55658B191E1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楕円 306">
                <a:extLst>
                  <a:ext uri="{FF2B5EF4-FFF2-40B4-BE49-F238E27FC236}">
                    <a16:creationId xmlns:a16="http://schemas.microsoft.com/office/drawing/2014/main" id="{205F0593-26D3-4CD9-9032-90348BE6D802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BF585955-3C9E-4DBD-A3BE-1AD10F7D7DD2}"/>
                </a:ext>
              </a:extLst>
            </p:cNvPr>
            <p:cNvGrpSpPr/>
            <p:nvPr/>
          </p:nvGrpSpPr>
          <p:grpSpPr>
            <a:xfrm rot="20517825">
              <a:off x="4236060" y="4504901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FA2BAF3D-D33B-47E1-818D-43931F627761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楕円 302">
                <a:extLst>
                  <a:ext uri="{FF2B5EF4-FFF2-40B4-BE49-F238E27FC236}">
                    <a16:creationId xmlns:a16="http://schemas.microsoft.com/office/drawing/2014/main" id="{F810DEC0-86E8-428C-90DA-F5502A5F5B20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楕円 303">
                <a:extLst>
                  <a:ext uri="{FF2B5EF4-FFF2-40B4-BE49-F238E27FC236}">
                    <a16:creationId xmlns:a16="http://schemas.microsoft.com/office/drawing/2014/main" id="{9C00A20C-2C10-4FFF-8390-797BC50F19BD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2" name="グループ化 281">
              <a:extLst>
                <a:ext uri="{FF2B5EF4-FFF2-40B4-BE49-F238E27FC236}">
                  <a16:creationId xmlns:a16="http://schemas.microsoft.com/office/drawing/2014/main" id="{928FA401-DF40-4267-9AD8-7BFA72994A28}"/>
                </a:ext>
              </a:extLst>
            </p:cNvPr>
            <p:cNvGrpSpPr/>
            <p:nvPr/>
          </p:nvGrpSpPr>
          <p:grpSpPr>
            <a:xfrm rot="21527103">
              <a:off x="4115410" y="4511251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1106B92E-30D2-4079-B1F0-521F20B31DCE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楕円 299">
                <a:extLst>
                  <a:ext uri="{FF2B5EF4-FFF2-40B4-BE49-F238E27FC236}">
                    <a16:creationId xmlns:a16="http://schemas.microsoft.com/office/drawing/2014/main" id="{175F5136-CFA4-49F7-9EBA-F6FA96C2ACC1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楕円 300">
                <a:extLst>
                  <a:ext uri="{FF2B5EF4-FFF2-40B4-BE49-F238E27FC236}">
                    <a16:creationId xmlns:a16="http://schemas.microsoft.com/office/drawing/2014/main" id="{85C0C104-8020-4529-B0AE-28A4182F37C6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3" name="グループ化 282">
              <a:extLst>
                <a:ext uri="{FF2B5EF4-FFF2-40B4-BE49-F238E27FC236}">
                  <a16:creationId xmlns:a16="http://schemas.microsoft.com/office/drawing/2014/main" id="{8BD707B1-2133-43B8-89BE-C73300A9D2FF}"/>
                </a:ext>
              </a:extLst>
            </p:cNvPr>
            <p:cNvGrpSpPr/>
            <p:nvPr/>
          </p:nvGrpSpPr>
          <p:grpSpPr>
            <a:xfrm rot="20517825">
              <a:off x="2839060" y="4622376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B10E86F4-AE7F-4F7C-AC3B-2D7F7E3A22BD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楕円 296">
                <a:extLst>
                  <a:ext uri="{FF2B5EF4-FFF2-40B4-BE49-F238E27FC236}">
                    <a16:creationId xmlns:a16="http://schemas.microsoft.com/office/drawing/2014/main" id="{38A659AB-8062-4E60-8F4C-9582E15C2BCB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楕円 297">
                <a:extLst>
                  <a:ext uri="{FF2B5EF4-FFF2-40B4-BE49-F238E27FC236}">
                    <a16:creationId xmlns:a16="http://schemas.microsoft.com/office/drawing/2014/main" id="{9781D783-115F-43DA-BF66-BD030F7DFBE2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4" name="グループ化 283">
              <a:extLst>
                <a:ext uri="{FF2B5EF4-FFF2-40B4-BE49-F238E27FC236}">
                  <a16:creationId xmlns:a16="http://schemas.microsoft.com/office/drawing/2014/main" id="{A1A57A61-329D-4364-9ACB-E8E774C5B631}"/>
                </a:ext>
              </a:extLst>
            </p:cNvPr>
            <p:cNvGrpSpPr/>
            <p:nvPr/>
          </p:nvGrpSpPr>
          <p:grpSpPr>
            <a:xfrm rot="21527103">
              <a:off x="2718410" y="4628726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B64AD152-243E-4F6D-B0B8-6B597706EA4A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楕円 293">
                <a:extLst>
                  <a:ext uri="{FF2B5EF4-FFF2-40B4-BE49-F238E27FC236}">
                    <a16:creationId xmlns:a16="http://schemas.microsoft.com/office/drawing/2014/main" id="{3908A603-C4B2-47CF-B62D-2DF0648B6FEB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楕円 294">
                <a:extLst>
                  <a:ext uri="{FF2B5EF4-FFF2-40B4-BE49-F238E27FC236}">
                    <a16:creationId xmlns:a16="http://schemas.microsoft.com/office/drawing/2014/main" id="{DA93C092-9A6A-4951-A500-0B0D0F98A618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5" name="グループ化 284">
              <a:extLst>
                <a:ext uri="{FF2B5EF4-FFF2-40B4-BE49-F238E27FC236}">
                  <a16:creationId xmlns:a16="http://schemas.microsoft.com/office/drawing/2014/main" id="{F1860C05-D4B7-4E5E-A21E-9F1BCFFAE0D1}"/>
                </a:ext>
              </a:extLst>
            </p:cNvPr>
            <p:cNvGrpSpPr/>
            <p:nvPr/>
          </p:nvGrpSpPr>
          <p:grpSpPr>
            <a:xfrm rot="20517825">
              <a:off x="4594200" y="4344881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50B42506-65E9-4644-9BA5-5D9E86F8AAA6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楕円 290">
                <a:extLst>
                  <a:ext uri="{FF2B5EF4-FFF2-40B4-BE49-F238E27FC236}">
                    <a16:creationId xmlns:a16="http://schemas.microsoft.com/office/drawing/2014/main" id="{490891E6-11BC-4070-9378-125C94B3E4B5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楕円 291">
                <a:extLst>
                  <a:ext uri="{FF2B5EF4-FFF2-40B4-BE49-F238E27FC236}">
                    <a16:creationId xmlns:a16="http://schemas.microsoft.com/office/drawing/2014/main" id="{36066553-1049-42E7-A4D1-91B04C8CBCF8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6" name="グループ化 285">
              <a:extLst>
                <a:ext uri="{FF2B5EF4-FFF2-40B4-BE49-F238E27FC236}">
                  <a16:creationId xmlns:a16="http://schemas.microsoft.com/office/drawing/2014/main" id="{11FF49CD-ECC0-41E1-987F-320191E70320}"/>
                </a:ext>
              </a:extLst>
            </p:cNvPr>
            <p:cNvGrpSpPr/>
            <p:nvPr/>
          </p:nvGrpSpPr>
          <p:grpSpPr>
            <a:xfrm rot="21527103">
              <a:off x="4473550" y="4351231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7CB7EEB5-F054-4B2A-A019-A62F901246B1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楕円 287">
                <a:extLst>
                  <a:ext uri="{FF2B5EF4-FFF2-40B4-BE49-F238E27FC236}">
                    <a16:creationId xmlns:a16="http://schemas.microsoft.com/office/drawing/2014/main" id="{260CB44C-08BA-4108-9B27-343FE050B91B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楕円 288">
                <a:extLst>
                  <a:ext uri="{FF2B5EF4-FFF2-40B4-BE49-F238E27FC236}">
                    <a16:creationId xmlns:a16="http://schemas.microsoft.com/office/drawing/2014/main" id="{439C83E9-369E-497C-9DCE-4CC43635CD97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664132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楕円 382">
            <a:extLst>
              <a:ext uri="{FF2B5EF4-FFF2-40B4-BE49-F238E27FC236}">
                <a16:creationId xmlns:a16="http://schemas.microsoft.com/office/drawing/2014/main" id="{E255819F-F2B8-4C5C-9222-3B4DF5A54040}"/>
              </a:ext>
            </a:extLst>
          </p:cNvPr>
          <p:cNvSpPr/>
          <p:nvPr/>
        </p:nvSpPr>
        <p:spPr>
          <a:xfrm>
            <a:off x="795948" y="3867297"/>
            <a:ext cx="2434398" cy="243439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1" name="テキスト ボックス 220">
            <a:extLst>
              <a:ext uri="{FF2B5EF4-FFF2-40B4-BE49-F238E27FC236}">
                <a16:creationId xmlns:a16="http://schemas.microsoft.com/office/drawing/2014/main" id="{CC2A93D3-E28A-4A3A-A6F7-EBB39EC6127E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山形県の花、鳥、木、魚、獣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556EA04-BA69-4DB3-BE3A-FD4795DFE0B3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ベニバナ（県の花）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81C6F02-B3D8-40E1-9C17-6B867C09677F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オシドリ（県の鳥）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D7DEEFF-6D32-41E2-9A0F-FFF9AF2BCB30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サクランボ（県の木）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DE91391-DF91-41FC-9552-7083357C5475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サクラマス（県の魚）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E43208C-E56B-4DB8-BCFA-0BA282F07E4E}"/>
              </a:ext>
            </a:extLst>
          </p:cNvPr>
          <p:cNvSpPr txBox="1"/>
          <p:nvPr/>
        </p:nvSpPr>
        <p:spPr>
          <a:xfrm>
            <a:off x="3581400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カモシカ（県の獣）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23DB1052-6D4C-4A45-BC12-E72EC63C81BE}"/>
              </a:ext>
            </a:extLst>
          </p:cNvPr>
          <p:cNvGrpSpPr/>
          <p:nvPr/>
        </p:nvGrpSpPr>
        <p:grpSpPr>
          <a:xfrm>
            <a:off x="3758477" y="4133192"/>
            <a:ext cx="2408096" cy="2081651"/>
            <a:chOff x="1192121" y="4405553"/>
            <a:chExt cx="2408096" cy="2081651"/>
          </a:xfrm>
        </p:grpSpPr>
        <p:sp>
          <p:nvSpPr>
            <p:cNvPr id="13" name="星: 24 pt 12">
              <a:extLst>
                <a:ext uri="{FF2B5EF4-FFF2-40B4-BE49-F238E27FC236}">
                  <a16:creationId xmlns:a16="http://schemas.microsoft.com/office/drawing/2014/main" id="{BE60BE01-100D-4C1E-818F-58F37E5EB3F6}"/>
                </a:ext>
              </a:extLst>
            </p:cNvPr>
            <p:cNvSpPr/>
            <p:nvPr/>
          </p:nvSpPr>
          <p:spPr>
            <a:xfrm>
              <a:off x="1309678" y="4456767"/>
              <a:ext cx="633422" cy="910571"/>
            </a:xfrm>
            <a:prstGeom prst="star24">
              <a:avLst>
                <a:gd name="adj" fmla="val 44767"/>
              </a:avLst>
            </a:prstGeom>
            <a:gradFill flip="none" rotWithShape="1">
              <a:gsLst>
                <a:gs pos="0">
                  <a:schemeClr val="accent2">
                    <a:lumMod val="5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5E16999B-0BCA-46A5-B45C-32F13103153C}"/>
                </a:ext>
              </a:extLst>
            </p:cNvPr>
            <p:cNvSpPr/>
            <p:nvPr/>
          </p:nvSpPr>
          <p:spPr>
            <a:xfrm rot="1800000">
              <a:off x="3224953" y="5250896"/>
              <a:ext cx="375264" cy="225022"/>
            </a:xfrm>
            <a:custGeom>
              <a:avLst/>
              <a:gdLst>
                <a:gd name="connsiteX0" fmla="*/ 189427 w 378854"/>
                <a:gd name="connsiteY0" fmla="*/ 0 h 283078"/>
                <a:gd name="connsiteX1" fmla="*/ 377499 w 378854"/>
                <a:gd name="connsiteY1" fmla="*/ 130126 h 283078"/>
                <a:gd name="connsiteX2" fmla="*/ 378854 w 378854"/>
                <a:gd name="connsiteY2" fmla="*/ 141539 h 283078"/>
                <a:gd name="connsiteX3" fmla="*/ 377499 w 378854"/>
                <a:gd name="connsiteY3" fmla="*/ 152952 h 283078"/>
                <a:gd name="connsiteX4" fmla="*/ 189427 w 378854"/>
                <a:gd name="connsiteY4" fmla="*/ 283078 h 283078"/>
                <a:gd name="connsiteX5" fmla="*/ 1355 w 378854"/>
                <a:gd name="connsiteY5" fmla="*/ 152952 h 283078"/>
                <a:gd name="connsiteX6" fmla="*/ 0 w 378854"/>
                <a:gd name="connsiteY6" fmla="*/ 141539 h 283078"/>
                <a:gd name="connsiteX7" fmla="*/ 1355 w 378854"/>
                <a:gd name="connsiteY7" fmla="*/ 130126 h 283078"/>
                <a:gd name="connsiteX8" fmla="*/ 189427 w 378854"/>
                <a:gd name="connsiteY8" fmla="*/ 0 h 283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8854" h="283078">
                  <a:moveTo>
                    <a:pt x="189427" y="0"/>
                  </a:moveTo>
                  <a:cubicBezTo>
                    <a:pt x="282197" y="0"/>
                    <a:pt x="359598" y="55863"/>
                    <a:pt x="377499" y="130126"/>
                  </a:cubicBezTo>
                  <a:lnTo>
                    <a:pt x="378854" y="141539"/>
                  </a:lnTo>
                  <a:lnTo>
                    <a:pt x="377499" y="152952"/>
                  </a:lnTo>
                  <a:cubicBezTo>
                    <a:pt x="359598" y="227215"/>
                    <a:pt x="282197" y="283078"/>
                    <a:pt x="189427" y="283078"/>
                  </a:cubicBezTo>
                  <a:cubicBezTo>
                    <a:pt x="96657" y="283078"/>
                    <a:pt x="19256" y="227215"/>
                    <a:pt x="1355" y="152952"/>
                  </a:cubicBezTo>
                  <a:lnTo>
                    <a:pt x="0" y="141539"/>
                  </a:lnTo>
                  <a:lnTo>
                    <a:pt x="1355" y="130126"/>
                  </a:lnTo>
                  <a:cubicBezTo>
                    <a:pt x="19256" y="55863"/>
                    <a:pt x="96657" y="0"/>
                    <a:pt x="18942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28000">
                  <a:schemeClr val="accent2">
                    <a:lumMod val="5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台形 14">
              <a:extLst>
                <a:ext uri="{FF2B5EF4-FFF2-40B4-BE49-F238E27FC236}">
                  <a16:creationId xmlns:a16="http://schemas.microsoft.com/office/drawing/2014/main" id="{B016B5AA-F977-47E5-A188-BA4D18E01C3C}"/>
                </a:ext>
              </a:extLst>
            </p:cNvPr>
            <p:cNvSpPr/>
            <p:nvPr/>
          </p:nvSpPr>
          <p:spPr>
            <a:xfrm rot="10800000">
              <a:off x="2706881" y="5855626"/>
              <a:ext cx="151024" cy="540410"/>
            </a:xfrm>
            <a:prstGeom prst="trapezoid">
              <a:avLst/>
            </a:prstGeom>
            <a:gradFill flip="none" rotWithShape="1">
              <a:gsLst>
                <a:gs pos="0">
                  <a:srgbClr val="663300"/>
                </a:gs>
                <a:gs pos="54000">
                  <a:schemeClr val="accent2">
                    <a:lumMod val="5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4C2AE09C-4375-47F4-9B2C-E3AFD4AABBCB}"/>
                </a:ext>
              </a:extLst>
            </p:cNvPr>
            <p:cNvSpPr/>
            <p:nvPr/>
          </p:nvSpPr>
          <p:spPr>
            <a:xfrm rot="10800000">
              <a:off x="1372731" y="4855543"/>
              <a:ext cx="2020244" cy="1540493"/>
            </a:xfrm>
            <a:custGeom>
              <a:avLst/>
              <a:gdLst>
                <a:gd name="connsiteX0" fmla="*/ 1633444 w 2020244"/>
                <a:gd name="connsiteY0" fmla="*/ 1540493 h 1540493"/>
                <a:gd name="connsiteX1" fmla="*/ 1549910 w 2020244"/>
                <a:gd name="connsiteY1" fmla="*/ 1269253 h 1540493"/>
                <a:gd name="connsiteX2" fmla="*/ 1489769 w 2020244"/>
                <a:gd name="connsiteY2" fmla="*/ 1249311 h 1540493"/>
                <a:gd name="connsiteX3" fmla="*/ 1442025 w 2020244"/>
                <a:gd name="connsiteY3" fmla="*/ 1254124 h 1540493"/>
                <a:gd name="connsiteX4" fmla="*/ 236902 w 2020244"/>
                <a:gd name="connsiteY4" fmla="*/ 1254124 h 1540493"/>
                <a:gd name="connsiteX5" fmla="*/ 0 w 2020244"/>
                <a:gd name="connsiteY5" fmla="*/ 1017222 h 1540493"/>
                <a:gd name="connsiteX6" fmla="*/ 0 w 2020244"/>
                <a:gd name="connsiteY6" fmla="*/ 841374 h 1540493"/>
                <a:gd name="connsiteX7" fmla="*/ 120892 w 2020244"/>
                <a:gd name="connsiteY7" fmla="*/ 549515 h 1540493"/>
                <a:gd name="connsiteX8" fmla="*/ 165496 w 2020244"/>
                <a:gd name="connsiteY8" fmla="*/ 512713 h 1540493"/>
                <a:gd name="connsiteX9" fmla="*/ 201317 w 2020244"/>
                <a:gd name="connsiteY9" fmla="*/ 0 h 1540493"/>
                <a:gd name="connsiteX10" fmla="*/ 276829 w 2020244"/>
                <a:gd name="connsiteY10" fmla="*/ 0 h 1540493"/>
                <a:gd name="connsiteX11" fmla="*/ 307832 w 2020244"/>
                <a:gd name="connsiteY11" fmla="*/ 443756 h 1540493"/>
                <a:gd name="connsiteX12" fmla="*/ 329567 w 2020244"/>
                <a:gd name="connsiteY12" fmla="*/ 437009 h 1540493"/>
                <a:gd name="connsiteX13" fmla="*/ 412750 w 2020244"/>
                <a:gd name="connsiteY13" fmla="*/ 428624 h 1540493"/>
                <a:gd name="connsiteX14" fmla="*/ 981444 w 2020244"/>
                <a:gd name="connsiteY14" fmla="*/ 428624 h 1540493"/>
                <a:gd name="connsiteX15" fmla="*/ 1011390 w 2020244"/>
                <a:gd name="connsiteY15" fmla="*/ 1 h 1540493"/>
                <a:gd name="connsiteX16" fmla="*/ 1086902 w 2020244"/>
                <a:gd name="connsiteY16" fmla="*/ 1 h 1540493"/>
                <a:gd name="connsiteX17" fmla="*/ 1116848 w 2020244"/>
                <a:gd name="connsiteY17" fmla="*/ 428625 h 1540493"/>
                <a:gd name="connsiteX18" fmla="*/ 1266177 w 2020244"/>
                <a:gd name="connsiteY18" fmla="*/ 428625 h 1540493"/>
                <a:gd name="connsiteX19" fmla="*/ 1349361 w 2020244"/>
                <a:gd name="connsiteY19" fmla="*/ 437011 h 1540493"/>
                <a:gd name="connsiteX20" fmla="*/ 1393354 w 2020244"/>
                <a:gd name="connsiteY20" fmla="*/ 450667 h 1540493"/>
                <a:gd name="connsiteX21" fmla="*/ 1424840 w 2020244"/>
                <a:gd name="connsiteY21" fmla="*/ 1 h 1540493"/>
                <a:gd name="connsiteX22" fmla="*/ 1500352 w 2020244"/>
                <a:gd name="connsiteY22" fmla="*/ 1 h 1540493"/>
                <a:gd name="connsiteX23" fmla="*/ 1535853 w 2020244"/>
                <a:gd name="connsiteY23" fmla="*/ 508138 h 1540493"/>
                <a:gd name="connsiteX24" fmla="*/ 1541003 w 2020244"/>
                <a:gd name="connsiteY24" fmla="*/ 506222 h 1540493"/>
                <a:gd name="connsiteX25" fmla="*/ 1581798 w 2020244"/>
                <a:gd name="connsiteY25" fmla="*/ 557937 h 1540493"/>
                <a:gd name="connsiteX26" fmla="*/ 1623028 w 2020244"/>
                <a:gd name="connsiteY26" fmla="*/ 560517 h 1540493"/>
                <a:gd name="connsiteX27" fmla="*/ 1656204 w 2020244"/>
                <a:gd name="connsiteY27" fmla="*/ 617418 h 1540493"/>
                <a:gd name="connsiteX28" fmla="*/ 1702061 w 2020244"/>
                <a:gd name="connsiteY28" fmla="*/ 634975 h 1540493"/>
                <a:gd name="connsiteX29" fmla="*/ 1725355 w 2020244"/>
                <a:gd name="connsiteY29" fmla="*/ 693183 h 1540493"/>
                <a:gd name="connsiteX30" fmla="*/ 1772721 w 2020244"/>
                <a:gd name="connsiteY30" fmla="*/ 724522 h 1540493"/>
                <a:gd name="connsiteX31" fmla="*/ 1784548 w 2020244"/>
                <a:gd name="connsiteY31" fmla="*/ 780073 h 1540493"/>
                <a:gd name="connsiteX32" fmla="*/ 1830189 w 2020244"/>
                <a:gd name="connsiteY32" fmla="*/ 823057 h 1540493"/>
                <a:gd name="connsiteX33" fmla="*/ 1829742 w 2020244"/>
                <a:gd name="connsiteY33" fmla="*/ 872159 h 1540493"/>
                <a:gd name="connsiteX34" fmla="*/ 1870550 w 2020244"/>
                <a:gd name="connsiteY34" fmla="*/ 923861 h 1540493"/>
                <a:gd name="connsiteX35" fmla="*/ 1857859 w 2020244"/>
                <a:gd name="connsiteY35" fmla="*/ 963173 h 1540493"/>
                <a:gd name="connsiteX36" fmla="*/ 1891052 w 2020244"/>
                <a:gd name="connsiteY36" fmla="*/ 1020067 h 1540493"/>
                <a:gd name="connsiteX37" fmla="*/ 1866983 w 2020244"/>
                <a:gd name="connsiteY37" fmla="*/ 1046909 h 1540493"/>
                <a:gd name="connsiteX38" fmla="*/ 1876435 w 2020244"/>
                <a:gd name="connsiteY38" fmla="*/ 1070505 h 1540493"/>
                <a:gd name="connsiteX39" fmla="*/ 1934391 w 2020244"/>
                <a:gd name="connsiteY39" fmla="*/ 1165745 h 1540493"/>
                <a:gd name="connsiteX40" fmla="*/ 2020244 w 2020244"/>
                <a:gd name="connsiteY40" fmla="*/ 1534329 h 1540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020244" h="1540493">
                  <a:moveTo>
                    <a:pt x="1633444" y="1540493"/>
                  </a:moveTo>
                  <a:cubicBezTo>
                    <a:pt x="1631874" y="1441988"/>
                    <a:pt x="1601922" y="1348369"/>
                    <a:pt x="1549910" y="1269253"/>
                  </a:cubicBezTo>
                  <a:lnTo>
                    <a:pt x="1489769" y="1249311"/>
                  </a:lnTo>
                  <a:cubicBezTo>
                    <a:pt x="1474347" y="1252467"/>
                    <a:pt x="1458379" y="1254124"/>
                    <a:pt x="1442025" y="1254124"/>
                  </a:cubicBezTo>
                  <a:lnTo>
                    <a:pt x="236902" y="1254124"/>
                  </a:lnTo>
                  <a:cubicBezTo>
                    <a:pt x="106065" y="1254124"/>
                    <a:pt x="0" y="1148059"/>
                    <a:pt x="0" y="1017222"/>
                  </a:cubicBezTo>
                  <a:lnTo>
                    <a:pt x="0" y="841374"/>
                  </a:lnTo>
                  <a:cubicBezTo>
                    <a:pt x="0" y="727396"/>
                    <a:pt x="46199" y="624208"/>
                    <a:pt x="120892" y="549515"/>
                  </a:cubicBezTo>
                  <a:lnTo>
                    <a:pt x="165496" y="512713"/>
                  </a:lnTo>
                  <a:lnTo>
                    <a:pt x="201317" y="0"/>
                  </a:lnTo>
                  <a:lnTo>
                    <a:pt x="276829" y="0"/>
                  </a:lnTo>
                  <a:lnTo>
                    <a:pt x="307832" y="443756"/>
                  </a:lnTo>
                  <a:lnTo>
                    <a:pt x="329567" y="437009"/>
                  </a:lnTo>
                  <a:cubicBezTo>
                    <a:pt x="356436" y="431511"/>
                    <a:pt x="384256" y="428624"/>
                    <a:pt x="412750" y="428624"/>
                  </a:cubicBezTo>
                  <a:lnTo>
                    <a:pt x="981444" y="428624"/>
                  </a:lnTo>
                  <a:lnTo>
                    <a:pt x="1011390" y="1"/>
                  </a:lnTo>
                  <a:lnTo>
                    <a:pt x="1086902" y="1"/>
                  </a:lnTo>
                  <a:lnTo>
                    <a:pt x="1116848" y="428625"/>
                  </a:lnTo>
                  <a:lnTo>
                    <a:pt x="1266177" y="428625"/>
                  </a:lnTo>
                  <a:cubicBezTo>
                    <a:pt x="1294671" y="428625"/>
                    <a:pt x="1322491" y="431513"/>
                    <a:pt x="1349361" y="437011"/>
                  </a:cubicBezTo>
                  <a:lnTo>
                    <a:pt x="1393354" y="450667"/>
                  </a:lnTo>
                  <a:lnTo>
                    <a:pt x="1424840" y="1"/>
                  </a:lnTo>
                  <a:lnTo>
                    <a:pt x="1500352" y="1"/>
                  </a:lnTo>
                  <a:lnTo>
                    <a:pt x="1535853" y="508138"/>
                  </a:lnTo>
                  <a:lnTo>
                    <a:pt x="1541003" y="506222"/>
                  </a:lnTo>
                  <a:lnTo>
                    <a:pt x="1581798" y="557937"/>
                  </a:lnTo>
                  <a:lnTo>
                    <a:pt x="1623028" y="560517"/>
                  </a:lnTo>
                  <a:lnTo>
                    <a:pt x="1656204" y="617418"/>
                  </a:lnTo>
                  <a:lnTo>
                    <a:pt x="1702061" y="634975"/>
                  </a:lnTo>
                  <a:lnTo>
                    <a:pt x="1725355" y="693183"/>
                  </a:lnTo>
                  <a:lnTo>
                    <a:pt x="1772721" y="724522"/>
                  </a:lnTo>
                  <a:lnTo>
                    <a:pt x="1784548" y="780073"/>
                  </a:lnTo>
                  <a:lnTo>
                    <a:pt x="1830189" y="823057"/>
                  </a:lnTo>
                  <a:lnTo>
                    <a:pt x="1829742" y="872159"/>
                  </a:lnTo>
                  <a:lnTo>
                    <a:pt x="1870550" y="923861"/>
                  </a:lnTo>
                  <a:lnTo>
                    <a:pt x="1857859" y="963173"/>
                  </a:lnTo>
                  <a:lnTo>
                    <a:pt x="1891052" y="1020067"/>
                  </a:lnTo>
                  <a:lnTo>
                    <a:pt x="1866983" y="1046909"/>
                  </a:lnTo>
                  <a:lnTo>
                    <a:pt x="1876435" y="1070505"/>
                  </a:lnTo>
                  <a:lnTo>
                    <a:pt x="1934391" y="1165745"/>
                  </a:lnTo>
                  <a:cubicBezTo>
                    <a:pt x="1987988" y="1279005"/>
                    <a:pt x="2018171" y="1404247"/>
                    <a:pt x="2020244" y="153432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28000">
                  <a:schemeClr val="accent2">
                    <a:lumMod val="5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4E5D1F7F-9BB1-45D5-83A3-6CBD3BCDA33B}"/>
                </a:ext>
              </a:extLst>
            </p:cNvPr>
            <p:cNvSpPr/>
            <p:nvPr/>
          </p:nvSpPr>
          <p:spPr>
            <a:xfrm>
              <a:off x="1875113" y="6381748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E763091A-F963-4DB4-979D-77AA31E696D1}"/>
                </a:ext>
              </a:extLst>
            </p:cNvPr>
            <p:cNvSpPr/>
            <p:nvPr/>
          </p:nvSpPr>
          <p:spPr>
            <a:xfrm>
              <a:off x="2283867" y="6381748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C3BCEB89-AD20-4BC1-B4F5-9C71D4210702}"/>
                </a:ext>
              </a:extLst>
            </p:cNvPr>
            <p:cNvSpPr/>
            <p:nvPr/>
          </p:nvSpPr>
          <p:spPr>
            <a:xfrm>
              <a:off x="2724497" y="6381748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DB7C39A5-4A9B-4080-B43B-470672F961E2}"/>
                </a:ext>
              </a:extLst>
            </p:cNvPr>
            <p:cNvSpPr/>
            <p:nvPr/>
          </p:nvSpPr>
          <p:spPr>
            <a:xfrm>
              <a:off x="3099147" y="6381748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" name="星: 24 pt 20">
              <a:extLst>
                <a:ext uri="{FF2B5EF4-FFF2-40B4-BE49-F238E27FC236}">
                  <a16:creationId xmlns:a16="http://schemas.microsoft.com/office/drawing/2014/main" id="{2EA45584-53EC-4DBF-B025-6A4E33979506}"/>
                </a:ext>
              </a:extLst>
            </p:cNvPr>
            <p:cNvSpPr/>
            <p:nvPr/>
          </p:nvSpPr>
          <p:spPr>
            <a:xfrm>
              <a:off x="1192121" y="4692593"/>
              <a:ext cx="868536" cy="927157"/>
            </a:xfrm>
            <a:prstGeom prst="star24">
              <a:avLst>
                <a:gd name="adj" fmla="val 46859"/>
              </a:avLst>
            </a:prstGeom>
            <a:gradFill flip="none" rotWithShape="1">
              <a:gsLst>
                <a:gs pos="0">
                  <a:schemeClr val="accent2">
                    <a:lumMod val="5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821A9033-1AC9-4C3E-8148-467F60FC10FA}"/>
                </a:ext>
              </a:extLst>
            </p:cNvPr>
            <p:cNvGrpSpPr/>
            <p:nvPr/>
          </p:nvGrpSpPr>
          <p:grpSpPr>
            <a:xfrm rot="19648751">
              <a:off x="1233936" y="4411868"/>
              <a:ext cx="277587" cy="648400"/>
              <a:chOff x="3267882" y="3856016"/>
              <a:chExt cx="304007" cy="654436"/>
            </a:xfrm>
          </p:grpSpPr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87F73F77-B15A-4D97-96A3-08A3B5477739}"/>
                  </a:ext>
                </a:extLst>
              </p:cNvPr>
              <p:cNvSpPr/>
              <p:nvPr/>
            </p:nvSpPr>
            <p:spPr>
              <a:xfrm>
                <a:off x="3267882" y="3856016"/>
                <a:ext cx="304007" cy="6544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8AEC0D79-BEC9-4167-8B69-2C6B0D87ADF9}"/>
                  </a:ext>
                </a:extLst>
              </p:cNvPr>
              <p:cNvSpPr/>
              <p:nvPr/>
            </p:nvSpPr>
            <p:spPr>
              <a:xfrm>
                <a:off x="3334571" y="3943350"/>
                <a:ext cx="170630" cy="555968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D3B79072-FE99-4A72-A2C4-852B7D426F8B}"/>
                </a:ext>
              </a:extLst>
            </p:cNvPr>
            <p:cNvGrpSpPr/>
            <p:nvPr/>
          </p:nvGrpSpPr>
          <p:grpSpPr>
            <a:xfrm rot="1951249" flipH="1">
              <a:off x="1698684" y="4411868"/>
              <a:ext cx="277587" cy="648400"/>
              <a:chOff x="3267882" y="3856016"/>
              <a:chExt cx="304007" cy="654436"/>
            </a:xfrm>
          </p:grpSpPr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E8DB93C0-0459-4B1D-8169-5B84EAD6D32F}"/>
                  </a:ext>
                </a:extLst>
              </p:cNvPr>
              <p:cNvSpPr/>
              <p:nvPr/>
            </p:nvSpPr>
            <p:spPr>
              <a:xfrm>
                <a:off x="3267882" y="3856016"/>
                <a:ext cx="304007" cy="6544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5562DB0E-1997-409B-8B61-F7A0BD48AB93}"/>
                  </a:ext>
                </a:extLst>
              </p:cNvPr>
              <p:cNvSpPr/>
              <p:nvPr/>
            </p:nvSpPr>
            <p:spPr>
              <a:xfrm>
                <a:off x="3334571" y="3943350"/>
                <a:ext cx="170630" cy="555968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6B11FC46-B61A-43D9-A805-B0E05D01E615}"/>
                </a:ext>
              </a:extLst>
            </p:cNvPr>
            <p:cNvSpPr/>
            <p:nvPr/>
          </p:nvSpPr>
          <p:spPr>
            <a:xfrm>
              <a:off x="1705520" y="4405553"/>
              <a:ext cx="142785" cy="268532"/>
            </a:xfrm>
            <a:custGeom>
              <a:avLst/>
              <a:gdLst>
                <a:gd name="connsiteX0" fmla="*/ 205269 w 205269"/>
                <a:gd name="connsiteY0" fmla="*/ 0 h 268532"/>
                <a:gd name="connsiteX1" fmla="*/ 166275 w 205269"/>
                <a:gd name="connsiteY1" fmla="*/ 140014 h 268532"/>
                <a:gd name="connsiteX2" fmla="*/ 154898 w 205269"/>
                <a:gd name="connsiteY2" fmla="*/ 268532 h 268532"/>
                <a:gd name="connsiteX3" fmla="*/ 0 w 205269"/>
                <a:gd name="connsiteY3" fmla="*/ 268532 h 268532"/>
                <a:gd name="connsiteX4" fmla="*/ 2868 w 205269"/>
                <a:gd name="connsiteY4" fmla="*/ 229031 h 268532"/>
                <a:gd name="connsiteX5" fmla="*/ 205269 w 205269"/>
                <a:gd name="connsiteY5" fmla="*/ 0 h 268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5269" h="268532">
                  <a:moveTo>
                    <a:pt x="205269" y="0"/>
                  </a:moveTo>
                  <a:cubicBezTo>
                    <a:pt x="187938" y="44779"/>
                    <a:pt x="174940" y="91829"/>
                    <a:pt x="166275" y="140014"/>
                  </a:cubicBezTo>
                  <a:lnTo>
                    <a:pt x="154898" y="268532"/>
                  </a:lnTo>
                  <a:lnTo>
                    <a:pt x="0" y="268532"/>
                  </a:lnTo>
                  <a:lnTo>
                    <a:pt x="2868" y="229031"/>
                  </a:lnTo>
                  <a:cubicBezTo>
                    <a:pt x="22133" y="98323"/>
                    <a:pt x="105431" y="0"/>
                    <a:pt x="205269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EA80A3EC-C2F1-43DA-A069-BB9439C12457}"/>
                </a:ext>
              </a:extLst>
            </p:cNvPr>
            <p:cNvSpPr/>
            <p:nvPr/>
          </p:nvSpPr>
          <p:spPr>
            <a:xfrm flipH="1">
              <a:off x="1372110" y="4405553"/>
              <a:ext cx="142785" cy="268532"/>
            </a:xfrm>
            <a:custGeom>
              <a:avLst/>
              <a:gdLst>
                <a:gd name="connsiteX0" fmla="*/ 205269 w 205269"/>
                <a:gd name="connsiteY0" fmla="*/ 0 h 268532"/>
                <a:gd name="connsiteX1" fmla="*/ 166275 w 205269"/>
                <a:gd name="connsiteY1" fmla="*/ 140014 h 268532"/>
                <a:gd name="connsiteX2" fmla="*/ 154898 w 205269"/>
                <a:gd name="connsiteY2" fmla="*/ 268532 h 268532"/>
                <a:gd name="connsiteX3" fmla="*/ 0 w 205269"/>
                <a:gd name="connsiteY3" fmla="*/ 268532 h 268532"/>
                <a:gd name="connsiteX4" fmla="*/ 2868 w 205269"/>
                <a:gd name="connsiteY4" fmla="*/ 229031 h 268532"/>
                <a:gd name="connsiteX5" fmla="*/ 205269 w 205269"/>
                <a:gd name="connsiteY5" fmla="*/ 0 h 268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5269" h="268532">
                  <a:moveTo>
                    <a:pt x="205269" y="0"/>
                  </a:moveTo>
                  <a:cubicBezTo>
                    <a:pt x="187938" y="44779"/>
                    <a:pt x="174940" y="91829"/>
                    <a:pt x="166275" y="140014"/>
                  </a:cubicBezTo>
                  <a:lnTo>
                    <a:pt x="154898" y="268532"/>
                  </a:lnTo>
                  <a:lnTo>
                    <a:pt x="0" y="268532"/>
                  </a:lnTo>
                  <a:lnTo>
                    <a:pt x="2868" y="229031"/>
                  </a:lnTo>
                  <a:cubicBezTo>
                    <a:pt x="22133" y="98323"/>
                    <a:pt x="105431" y="0"/>
                    <a:pt x="205269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6" name="四角形: 上の 2 つの角を丸める 25">
              <a:extLst>
                <a:ext uri="{FF2B5EF4-FFF2-40B4-BE49-F238E27FC236}">
                  <a16:creationId xmlns:a16="http://schemas.microsoft.com/office/drawing/2014/main" id="{A8B7C825-CF1D-4196-82A1-E28224D7DC40}"/>
                </a:ext>
              </a:extLst>
            </p:cNvPr>
            <p:cNvSpPr/>
            <p:nvPr/>
          </p:nvSpPr>
          <p:spPr>
            <a:xfrm>
              <a:off x="1358710" y="4646904"/>
              <a:ext cx="522478" cy="810744"/>
            </a:xfrm>
            <a:prstGeom prst="round2SameRect">
              <a:avLst>
                <a:gd name="adj1" fmla="val 26816"/>
                <a:gd name="adj2" fmla="val 50000"/>
              </a:avLst>
            </a:prstGeom>
            <a:gradFill flip="none" rotWithShape="1">
              <a:gsLst>
                <a:gs pos="0">
                  <a:schemeClr val="accent2">
                    <a:lumMod val="5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四角形: 上の 2 つの角を丸める 26">
              <a:extLst>
                <a:ext uri="{FF2B5EF4-FFF2-40B4-BE49-F238E27FC236}">
                  <a16:creationId xmlns:a16="http://schemas.microsoft.com/office/drawing/2014/main" id="{5ED82F43-E3AD-4485-823C-B167EE9D3AA4}"/>
                </a:ext>
              </a:extLst>
            </p:cNvPr>
            <p:cNvSpPr/>
            <p:nvPr/>
          </p:nvSpPr>
          <p:spPr>
            <a:xfrm>
              <a:off x="1530371" y="5336936"/>
              <a:ext cx="173900" cy="146672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C1C9CD49-609F-4E10-8560-36DECF59E73D}"/>
                </a:ext>
              </a:extLst>
            </p:cNvPr>
            <p:cNvSpPr/>
            <p:nvPr/>
          </p:nvSpPr>
          <p:spPr>
            <a:xfrm>
              <a:off x="1381065" y="4845076"/>
              <a:ext cx="135714" cy="135714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77E2D5F8-4287-43AC-ACF8-DC0FDEA764C3}"/>
                </a:ext>
              </a:extLst>
            </p:cNvPr>
            <p:cNvSpPr/>
            <p:nvPr/>
          </p:nvSpPr>
          <p:spPr>
            <a:xfrm>
              <a:off x="1726083" y="4845076"/>
              <a:ext cx="135714" cy="135714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569BC881-1B9C-4403-B1EF-074D5393F7AD}"/>
                </a:ext>
              </a:extLst>
            </p:cNvPr>
            <p:cNvSpPr/>
            <p:nvPr/>
          </p:nvSpPr>
          <p:spPr>
            <a:xfrm>
              <a:off x="1411224" y="4878831"/>
              <a:ext cx="72003" cy="72003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3FBBED96-FBEE-4968-9386-1B910CFDCD97}"/>
                </a:ext>
              </a:extLst>
            </p:cNvPr>
            <p:cNvSpPr/>
            <p:nvPr/>
          </p:nvSpPr>
          <p:spPr>
            <a:xfrm>
              <a:off x="1756242" y="4878831"/>
              <a:ext cx="72003" cy="72003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CC211E49-4DB3-4A9E-871E-A2C599712699}"/>
              </a:ext>
            </a:extLst>
          </p:cNvPr>
          <p:cNvGrpSpPr/>
          <p:nvPr/>
        </p:nvGrpSpPr>
        <p:grpSpPr>
          <a:xfrm>
            <a:off x="3752936" y="1133059"/>
            <a:ext cx="2434418" cy="2124708"/>
            <a:chOff x="844504" y="2677120"/>
            <a:chExt cx="4822585" cy="4209048"/>
          </a:xfrm>
        </p:grpSpPr>
        <p:sp>
          <p:nvSpPr>
            <p:cNvPr id="126" name="楕円 125">
              <a:extLst>
                <a:ext uri="{FF2B5EF4-FFF2-40B4-BE49-F238E27FC236}">
                  <a16:creationId xmlns:a16="http://schemas.microsoft.com/office/drawing/2014/main" id="{EDAB947F-4BC1-483C-9DE4-9586B49497B5}"/>
                </a:ext>
              </a:extLst>
            </p:cNvPr>
            <p:cNvSpPr/>
            <p:nvPr/>
          </p:nvSpPr>
          <p:spPr>
            <a:xfrm>
              <a:off x="1100843" y="4399472"/>
              <a:ext cx="4463196" cy="248669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CCE2A49C-4ED1-47C1-A825-C98B7D68D877}"/>
                </a:ext>
              </a:extLst>
            </p:cNvPr>
            <p:cNvGrpSpPr/>
            <p:nvPr/>
          </p:nvGrpSpPr>
          <p:grpSpPr>
            <a:xfrm>
              <a:off x="844504" y="2677120"/>
              <a:ext cx="3837945" cy="3033070"/>
              <a:chOff x="-69765" y="909063"/>
              <a:chExt cx="3837945" cy="3033070"/>
            </a:xfrm>
          </p:grpSpPr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7F0CC14D-0CF1-4302-92DE-1183ED042D53}"/>
                  </a:ext>
                </a:extLst>
              </p:cNvPr>
              <p:cNvSpPr/>
              <p:nvPr/>
            </p:nvSpPr>
            <p:spPr>
              <a:xfrm rot="19552642" flipV="1">
                <a:off x="101996" y="2066818"/>
                <a:ext cx="580634" cy="159326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A1653EF0-57A7-465A-B9EC-17D837CA9E3D}"/>
                  </a:ext>
                </a:extLst>
              </p:cNvPr>
              <p:cNvSpPr/>
              <p:nvPr/>
            </p:nvSpPr>
            <p:spPr>
              <a:xfrm>
                <a:off x="-69765" y="1738480"/>
                <a:ext cx="580634" cy="289325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23089FBD-7D86-44D3-9ABD-AF5BF0A621D6}"/>
                  </a:ext>
                </a:extLst>
              </p:cNvPr>
              <p:cNvSpPr/>
              <p:nvPr/>
            </p:nvSpPr>
            <p:spPr>
              <a:xfrm rot="900000">
                <a:off x="564446" y="2153407"/>
                <a:ext cx="2371788" cy="1103549"/>
              </a:xfrm>
              <a:custGeom>
                <a:avLst/>
                <a:gdLst>
                  <a:gd name="connsiteX0" fmla="*/ 724292 w 2371788"/>
                  <a:gd name="connsiteY0" fmla="*/ 67333 h 1103549"/>
                  <a:gd name="connsiteX1" fmla="*/ 1185894 w 2371788"/>
                  <a:gd name="connsiteY1" fmla="*/ 0 h 1103549"/>
                  <a:gd name="connsiteX2" fmla="*/ 2371788 w 2371788"/>
                  <a:gd name="connsiteY2" fmla="*/ 856821 h 1103549"/>
                  <a:gd name="connsiteX3" fmla="*/ 2361749 w 2371788"/>
                  <a:gd name="connsiteY3" fmla="*/ 952686 h 1103549"/>
                  <a:gd name="connsiteX4" fmla="*/ 2359685 w 2371788"/>
                  <a:gd name="connsiteY4" fmla="*/ 948611 h 1103549"/>
                  <a:gd name="connsiteX5" fmla="*/ 1266985 w 2371788"/>
                  <a:gd name="connsiteY5" fmla="*/ 425304 h 1103549"/>
                  <a:gd name="connsiteX6" fmla="*/ 805383 w 2371788"/>
                  <a:gd name="connsiteY6" fmla="*/ 492637 h 1103549"/>
                  <a:gd name="connsiteX7" fmla="*/ 134406 w 2371788"/>
                  <a:gd name="connsiteY7" fmla="*/ 1027332 h 1103549"/>
                  <a:gd name="connsiteX8" fmla="*/ 110095 w 2371788"/>
                  <a:gd name="connsiteY8" fmla="*/ 1103549 h 1103549"/>
                  <a:gd name="connsiteX9" fmla="*/ 104758 w 2371788"/>
                  <a:gd name="connsiteY9" fmla="*/ 1101005 h 1103549"/>
                  <a:gd name="connsiteX10" fmla="*/ 35269 w 2371788"/>
                  <a:gd name="connsiteY10" fmla="*/ 1060904 h 1103549"/>
                  <a:gd name="connsiteX11" fmla="*/ 24093 w 2371788"/>
                  <a:gd name="connsiteY11" fmla="*/ 1029500 h 1103549"/>
                  <a:gd name="connsiteX12" fmla="*/ 0 w 2371788"/>
                  <a:gd name="connsiteY12" fmla="*/ 856821 h 1103549"/>
                  <a:gd name="connsiteX13" fmla="*/ 724292 w 2371788"/>
                  <a:gd name="connsiteY13" fmla="*/ 67333 h 1103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71788" h="1103549">
                    <a:moveTo>
                      <a:pt x="724292" y="67333"/>
                    </a:moveTo>
                    <a:cubicBezTo>
                      <a:pt x="866170" y="23976"/>
                      <a:pt x="1022157" y="0"/>
                      <a:pt x="1185894" y="0"/>
                    </a:cubicBezTo>
                    <a:cubicBezTo>
                      <a:pt x="1840845" y="0"/>
                      <a:pt x="2371788" y="383612"/>
                      <a:pt x="2371788" y="856821"/>
                    </a:cubicBezTo>
                    <a:lnTo>
                      <a:pt x="2361749" y="952686"/>
                    </a:lnTo>
                    <a:lnTo>
                      <a:pt x="2359685" y="948611"/>
                    </a:lnTo>
                    <a:cubicBezTo>
                      <a:pt x="2179657" y="641086"/>
                      <a:pt x="1758198" y="425304"/>
                      <a:pt x="1266985" y="425304"/>
                    </a:cubicBezTo>
                    <a:cubicBezTo>
                      <a:pt x="1103248" y="425304"/>
                      <a:pt x="947260" y="449280"/>
                      <a:pt x="805383" y="492637"/>
                    </a:cubicBezTo>
                    <a:cubicBezTo>
                      <a:pt x="486156" y="590192"/>
                      <a:pt x="238355" y="785866"/>
                      <a:pt x="134406" y="1027332"/>
                    </a:cubicBezTo>
                    <a:lnTo>
                      <a:pt x="110095" y="1103549"/>
                    </a:lnTo>
                    <a:lnTo>
                      <a:pt x="104758" y="1101005"/>
                    </a:lnTo>
                    <a:lnTo>
                      <a:pt x="35269" y="1060904"/>
                    </a:lnTo>
                    <a:lnTo>
                      <a:pt x="24093" y="1029500"/>
                    </a:lnTo>
                    <a:cubicBezTo>
                      <a:pt x="8296" y="973723"/>
                      <a:pt x="0" y="915972"/>
                      <a:pt x="0" y="856821"/>
                    </a:cubicBezTo>
                    <a:cubicBezTo>
                      <a:pt x="0" y="501914"/>
                      <a:pt x="298656" y="197406"/>
                      <a:pt x="724292" y="67333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楕円 8">
                <a:extLst>
                  <a:ext uri="{FF2B5EF4-FFF2-40B4-BE49-F238E27FC236}">
                    <a16:creationId xmlns:a16="http://schemas.microsoft.com/office/drawing/2014/main" id="{5D5D5220-D556-48A5-92BF-B72AA4BBBDD4}"/>
                  </a:ext>
                </a:extLst>
              </p:cNvPr>
              <p:cNvSpPr/>
              <p:nvPr/>
            </p:nvSpPr>
            <p:spPr>
              <a:xfrm rot="21227200">
                <a:off x="2244312" y="2607621"/>
                <a:ext cx="1523868" cy="1334512"/>
              </a:xfrm>
              <a:custGeom>
                <a:avLst/>
                <a:gdLst>
                  <a:gd name="connsiteX0" fmla="*/ 0 w 474912"/>
                  <a:gd name="connsiteY0" fmla="*/ 266538 h 533076"/>
                  <a:gd name="connsiteX1" fmla="*/ 237456 w 474912"/>
                  <a:gd name="connsiteY1" fmla="*/ 0 h 533076"/>
                  <a:gd name="connsiteX2" fmla="*/ 474912 w 474912"/>
                  <a:gd name="connsiteY2" fmla="*/ 266538 h 533076"/>
                  <a:gd name="connsiteX3" fmla="*/ 237456 w 474912"/>
                  <a:gd name="connsiteY3" fmla="*/ 533076 h 533076"/>
                  <a:gd name="connsiteX4" fmla="*/ 0 w 474912"/>
                  <a:gd name="connsiteY4" fmla="*/ 266538 h 533076"/>
                  <a:gd name="connsiteX0" fmla="*/ 0 w 1268662"/>
                  <a:gd name="connsiteY0" fmla="*/ 291234 h 915762"/>
                  <a:gd name="connsiteX1" fmla="*/ 237456 w 1268662"/>
                  <a:gd name="connsiteY1" fmla="*/ 24696 h 915762"/>
                  <a:gd name="connsiteX2" fmla="*/ 1268662 w 1268662"/>
                  <a:gd name="connsiteY2" fmla="*/ 881784 h 915762"/>
                  <a:gd name="connsiteX3" fmla="*/ 237456 w 1268662"/>
                  <a:gd name="connsiteY3" fmla="*/ 557772 h 915762"/>
                  <a:gd name="connsiteX4" fmla="*/ 0 w 1268662"/>
                  <a:gd name="connsiteY4" fmla="*/ 291234 h 915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662" h="915762">
                    <a:moveTo>
                      <a:pt x="0" y="291234"/>
                    </a:moveTo>
                    <a:cubicBezTo>
                      <a:pt x="0" y="144029"/>
                      <a:pt x="26012" y="-73729"/>
                      <a:pt x="237456" y="24696"/>
                    </a:cubicBezTo>
                    <a:cubicBezTo>
                      <a:pt x="448900" y="123121"/>
                      <a:pt x="1268662" y="734579"/>
                      <a:pt x="1268662" y="881784"/>
                    </a:cubicBezTo>
                    <a:cubicBezTo>
                      <a:pt x="1268662" y="1028989"/>
                      <a:pt x="448900" y="656197"/>
                      <a:pt x="237456" y="557772"/>
                    </a:cubicBezTo>
                    <a:cubicBezTo>
                      <a:pt x="26012" y="459347"/>
                      <a:pt x="0" y="438439"/>
                      <a:pt x="0" y="2912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09603966-AFAF-4C32-8310-041BD740E37B}"/>
                  </a:ext>
                </a:extLst>
              </p:cNvPr>
              <p:cNvSpPr/>
              <p:nvPr/>
            </p:nvSpPr>
            <p:spPr>
              <a:xfrm rot="20479291">
                <a:off x="2286172" y="2518030"/>
                <a:ext cx="1165678" cy="882664"/>
              </a:xfrm>
              <a:custGeom>
                <a:avLst/>
                <a:gdLst>
                  <a:gd name="connsiteX0" fmla="*/ 103906 w 1456870"/>
                  <a:gd name="connsiteY0" fmla="*/ 402 h 833995"/>
                  <a:gd name="connsiteX1" fmla="*/ 142878 w 1456870"/>
                  <a:gd name="connsiteY1" fmla="*/ 6623 h 833995"/>
                  <a:gd name="connsiteX2" fmla="*/ 1451986 w 1456870"/>
                  <a:gd name="connsiteY2" fmla="*/ 754024 h 833995"/>
                  <a:gd name="connsiteX3" fmla="*/ 425132 w 1456870"/>
                  <a:gd name="connsiteY3" fmla="*/ 690903 h 833995"/>
                  <a:gd name="connsiteX4" fmla="*/ 87056 w 1456870"/>
                  <a:gd name="connsiteY4" fmla="*/ 430001 h 833995"/>
                  <a:gd name="connsiteX5" fmla="*/ 103906 w 1456870"/>
                  <a:gd name="connsiteY5" fmla="*/ 402 h 833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6870" h="833995">
                    <a:moveTo>
                      <a:pt x="103906" y="402"/>
                    </a:moveTo>
                    <a:cubicBezTo>
                      <a:pt x="115697" y="1210"/>
                      <a:pt x="128660" y="3248"/>
                      <a:pt x="142878" y="6623"/>
                    </a:cubicBezTo>
                    <a:cubicBezTo>
                      <a:pt x="370367" y="60627"/>
                      <a:pt x="1374044" y="565065"/>
                      <a:pt x="1451986" y="754024"/>
                    </a:cubicBezTo>
                    <a:cubicBezTo>
                      <a:pt x="1529928" y="942983"/>
                      <a:pt x="652620" y="744907"/>
                      <a:pt x="425132" y="690903"/>
                    </a:cubicBezTo>
                    <a:cubicBezTo>
                      <a:pt x="197643" y="636899"/>
                      <a:pt x="164998" y="618960"/>
                      <a:pt x="87056" y="430001"/>
                    </a:cubicBezTo>
                    <a:cubicBezTo>
                      <a:pt x="13985" y="252852"/>
                      <a:pt x="-72956" y="-11717"/>
                      <a:pt x="103906" y="40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DA970CCE-0CCE-489D-8EA8-9896F70D7003}"/>
                  </a:ext>
                </a:extLst>
              </p:cNvPr>
              <p:cNvSpPr/>
              <p:nvPr/>
            </p:nvSpPr>
            <p:spPr>
              <a:xfrm rot="21183825">
                <a:off x="565720" y="2739939"/>
                <a:ext cx="2570825" cy="1162024"/>
              </a:xfrm>
              <a:custGeom>
                <a:avLst/>
                <a:gdLst>
                  <a:gd name="connsiteX0" fmla="*/ 2204 w 2570825"/>
                  <a:gd name="connsiteY0" fmla="*/ 0 h 1162024"/>
                  <a:gd name="connsiteX1" fmla="*/ 51680 w 2570825"/>
                  <a:gd name="connsiteY1" fmla="*/ 63157 h 1162024"/>
                  <a:gd name="connsiteX2" fmla="*/ 730552 w 2570825"/>
                  <a:gd name="connsiteY2" fmla="*/ 588339 h 1162024"/>
                  <a:gd name="connsiteX3" fmla="*/ 851790 w 2570825"/>
                  <a:gd name="connsiteY3" fmla="*/ 648821 h 1162024"/>
                  <a:gd name="connsiteX4" fmla="*/ 912870 w 2570825"/>
                  <a:gd name="connsiteY4" fmla="*/ 624835 h 1162024"/>
                  <a:gd name="connsiteX5" fmla="*/ 1599617 w 2570825"/>
                  <a:gd name="connsiteY5" fmla="*/ 532668 h 1162024"/>
                  <a:gd name="connsiteX6" fmla="*/ 2570825 w 2570825"/>
                  <a:gd name="connsiteY6" fmla="*/ 847346 h 1162024"/>
                  <a:gd name="connsiteX7" fmla="*/ 1599617 w 2570825"/>
                  <a:gd name="connsiteY7" fmla="*/ 1162024 h 1162024"/>
                  <a:gd name="connsiteX8" fmla="*/ 1403885 w 2570825"/>
                  <a:gd name="connsiteY8" fmla="*/ 1155631 h 1162024"/>
                  <a:gd name="connsiteX9" fmla="*/ 1337745 w 2570825"/>
                  <a:gd name="connsiteY9" fmla="*/ 1148979 h 1162024"/>
                  <a:gd name="connsiteX10" fmla="*/ 1334152 w 2570825"/>
                  <a:gd name="connsiteY10" fmla="*/ 1149018 h 1162024"/>
                  <a:gd name="connsiteX11" fmla="*/ 1259208 w 2570825"/>
                  <a:gd name="connsiteY11" fmla="*/ 1141080 h 1162024"/>
                  <a:gd name="connsiteX12" fmla="*/ 1221579 w 2570825"/>
                  <a:gd name="connsiteY12" fmla="*/ 1137295 h 1162024"/>
                  <a:gd name="connsiteX13" fmla="*/ 1218708 w 2570825"/>
                  <a:gd name="connsiteY13" fmla="*/ 1136790 h 1162024"/>
                  <a:gd name="connsiteX14" fmla="*/ 1167184 w 2570825"/>
                  <a:gd name="connsiteY14" fmla="*/ 1131333 h 1162024"/>
                  <a:gd name="connsiteX15" fmla="*/ 1087987 w 2570825"/>
                  <a:gd name="connsiteY15" fmla="*/ 1113801 h 1162024"/>
                  <a:gd name="connsiteX16" fmla="*/ 1056606 w 2570825"/>
                  <a:gd name="connsiteY16" fmla="*/ 1108282 h 1162024"/>
                  <a:gd name="connsiteX17" fmla="*/ 1025530 w 2570825"/>
                  <a:gd name="connsiteY17" fmla="*/ 1099974 h 1162024"/>
                  <a:gd name="connsiteX18" fmla="*/ 996890 w 2570825"/>
                  <a:gd name="connsiteY18" fmla="*/ 1093634 h 1162024"/>
                  <a:gd name="connsiteX19" fmla="*/ 978918 w 2570825"/>
                  <a:gd name="connsiteY19" fmla="*/ 1087514 h 1162024"/>
                  <a:gd name="connsiteX20" fmla="*/ 912870 w 2570825"/>
                  <a:gd name="connsiteY20" fmla="*/ 1069857 h 1162024"/>
                  <a:gd name="connsiteX21" fmla="*/ 794276 w 2570825"/>
                  <a:gd name="connsiteY21" fmla="*/ 1023285 h 1162024"/>
                  <a:gd name="connsiteX22" fmla="*/ 771476 w 2570825"/>
                  <a:gd name="connsiteY22" fmla="*/ 1009675 h 1162024"/>
                  <a:gd name="connsiteX23" fmla="*/ 648844 w 2570825"/>
                  <a:gd name="connsiteY23" fmla="*/ 951643 h 1162024"/>
                  <a:gd name="connsiteX24" fmla="*/ 0 w 2570825"/>
                  <a:gd name="connsiteY24" fmla="*/ 53780 h 116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70825" h="1162024">
                    <a:moveTo>
                      <a:pt x="2204" y="0"/>
                    </a:moveTo>
                    <a:lnTo>
                      <a:pt x="51680" y="63157"/>
                    </a:lnTo>
                    <a:cubicBezTo>
                      <a:pt x="213906" y="253858"/>
                      <a:pt x="447406" y="437393"/>
                      <a:pt x="730552" y="588339"/>
                    </a:cubicBezTo>
                    <a:lnTo>
                      <a:pt x="851790" y="648821"/>
                    </a:lnTo>
                    <a:lnTo>
                      <a:pt x="912870" y="624835"/>
                    </a:lnTo>
                    <a:cubicBezTo>
                      <a:pt x="1088624" y="567889"/>
                      <a:pt x="1331426" y="532668"/>
                      <a:pt x="1599617" y="532668"/>
                    </a:cubicBezTo>
                    <a:cubicBezTo>
                      <a:pt x="2136000" y="532668"/>
                      <a:pt x="2570825" y="673554"/>
                      <a:pt x="2570825" y="847346"/>
                    </a:cubicBezTo>
                    <a:cubicBezTo>
                      <a:pt x="2570825" y="1021138"/>
                      <a:pt x="2136000" y="1162024"/>
                      <a:pt x="1599617" y="1162024"/>
                    </a:cubicBezTo>
                    <a:cubicBezTo>
                      <a:pt x="1532569" y="1162024"/>
                      <a:pt x="1467108" y="1159823"/>
                      <a:pt x="1403885" y="1155631"/>
                    </a:cubicBezTo>
                    <a:lnTo>
                      <a:pt x="1337745" y="1148979"/>
                    </a:lnTo>
                    <a:lnTo>
                      <a:pt x="1334152" y="1149018"/>
                    </a:lnTo>
                    <a:lnTo>
                      <a:pt x="1259208" y="1141080"/>
                    </a:lnTo>
                    <a:lnTo>
                      <a:pt x="1221579" y="1137295"/>
                    </a:lnTo>
                    <a:lnTo>
                      <a:pt x="1218708" y="1136790"/>
                    </a:lnTo>
                    <a:lnTo>
                      <a:pt x="1167184" y="1131333"/>
                    </a:lnTo>
                    <a:lnTo>
                      <a:pt x="1087987" y="1113801"/>
                    </a:lnTo>
                    <a:lnTo>
                      <a:pt x="1056606" y="1108282"/>
                    </a:lnTo>
                    <a:lnTo>
                      <a:pt x="1025530" y="1099974"/>
                    </a:lnTo>
                    <a:lnTo>
                      <a:pt x="996890" y="1093634"/>
                    </a:lnTo>
                    <a:lnTo>
                      <a:pt x="978918" y="1087514"/>
                    </a:lnTo>
                    <a:lnTo>
                      <a:pt x="912870" y="1069857"/>
                    </a:lnTo>
                    <a:cubicBezTo>
                      <a:pt x="868931" y="1055621"/>
                      <a:pt x="829183" y="1040026"/>
                      <a:pt x="794276" y="1023285"/>
                    </a:cubicBezTo>
                    <a:lnTo>
                      <a:pt x="771476" y="1009675"/>
                    </a:lnTo>
                    <a:lnTo>
                      <a:pt x="648844" y="951643"/>
                    </a:lnTo>
                    <a:cubicBezTo>
                      <a:pt x="256195" y="736114"/>
                      <a:pt x="7857" y="385951"/>
                      <a:pt x="0" y="5378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四角形: 角を丸くする 6">
                <a:extLst>
                  <a:ext uri="{FF2B5EF4-FFF2-40B4-BE49-F238E27FC236}">
                    <a16:creationId xmlns:a16="http://schemas.microsoft.com/office/drawing/2014/main" id="{28C292E2-0B7B-4184-9E5A-19085AC809E3}"/>
                  </a:ext>
                </a:extLst>
              </p:cNvPr>
              <p:cNvSpPr/>
              <p:nvPr/>
            </p:nvSpPr>
            <p:spPr>
              <a:xfrm rot="1800000">
                <a:off x="1948572" y="2149236"/>
                <a:ext cx="940390" cy="1179422"/>
              </a:xfrm>
              <a:custGeom>
                <a:avLst/>
                <a:gdLst>
                  <a:gd name="connsiteX0" fmla="*/ 0 w 999433"/>
                  <a:gd name="connsiteY0" fmla="*/ 277642 h 1181100"/>
                  <a:gd name="connsiteX1" fmla="*/ 277642 w 999433"/>
                  <a:gd name="connsiteY1" fmla="*/ 0 h 1181100"/>
                  <a:gd name="connsiteX2" fmla="*/ 721791 w 999433"/>
                  <a:gd name="connsiteY2" fmla="*/ 0 h 1181100"/>
                  <a:gd name="connsiteX3" fmla="*/ 999433 w 999433"/>
                  <a:gd name="connsiteY3" fmla="*/ 277642 h 1181100"/>
                  <a:gd name="connsiteX4" fmla="*/ 999433 w 999433"/>
                  <a:gd name="connsiteY4" fmla="*/ 903458 h 1181100"/>
                  <a:gd name="connsiteX5" fmla="*/ 721791 w 999433"/>
                  <a:gd name="connsiteY5" fmla="*/ 1181100 h 1181100"/>
                  <a:gd name="connsiteX6" fmla="*/ 277642 w 999433"/>
                  <a:gd name="connsiteY6" fmla="*/ 1181100 h 1181100"/>
                  <a:gd name="connsiteX7" fmla="*/ 0 w 999433"/>
                  <a:gd name="connsiteY7" fmla="*/ 903458 h 1181100"/>
                  <a:gd name="connsiteX8" fmla="*/ 0 w 999433"/>
                  <a:gd name="connsiteY8" fmla="*/ 277642 h 1181100"/>
                  <a:gd name="connsiteX0" fmla="*/ 244063 w 1243496"/>
                  <a:gd name="connsiteY0" fmla="*/ 277642 h 1199570"/>
                  <a:gd name="connsiteX1" fmla="*/ 521705 w 1243496"/>
                  <a:gd name="connsiteY1" fmla="*/ 0 h 1199570"/>
                  <a:gd name="connsiteX2" fmla="*/ 965854 w 1243496"/>
                  <a:gd name="connsiteY2" fmla="*/ 0 h 1199570"/>
                  <a:gd name="connsiteX3" fmla="*/ 1243496 w 1243496"/>
                  <a:gd name="connsiteY3" fmla="*/ 277642 h 1199570"/>
                  <a:gd name="connsiteX4" fmla="*/ 1243496 w 1243496"/>
                  <a:gd name="connsiteY4" fmla="*/ 903458 h 1199570"/>
                  <a:gd name="connsiteX5" fmla="*/ 965854 w 1243496"/>
                  <a:gd name="connsiteY5" fmla="*/ 1181100 h 1199570"/>
                  <a:gd name="connsiteX6" fmla="*/ 521705 w 1243496"/>
                  <a:gd name="connsiteY6" fmla="*/ 1181100 h 1199570"/>
                  <a:gd name="connsiteX7" fmla="*/ 0 w 1243496"/>
                  <a:gd name="connsiteY7" fmla="*/ 1103028 h 1199570"/>
                  <a:gd name="connsiteX8" fmla="*/ 244063 w 1243496"/>
                  <a:gd name="connsiteY8" fmla="*/ 277642 h 1199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3496" h="1199570">
                    <a:moveTo>
                      <a:pt x="244063" y="277642"/>
                    </a:moveTo>
                    <a:cubicBezTo>
                      <a:pt x="244063" y="124305"/>
                      <a:pt x="368368" y="0"/>
                      <a:pt x="521705" y="0"/>
                    </a:cubicBezTo>
                    <a:lnTo>
                      <a:pt x="965854" y="0"/>
                    </a:lnTo>
                    <a:cubicBezTo>
                      <a:pt x="1119191" y="0"/>
                      <a:pt x="1243496" y="124305"/>
                      <a:pt x="1243496" y="277642"/>
                    </a:cubicBezTo>
                    <a:lnTo>
                      <a:pt x="1243496" y="903458"/>
                    </a:lnTo>
                    <a:cubicBezTo>
                      <a:pt x="1243496" y="1056795"/>
                      <a:pt x="1119191" y="1181100"/>
                      <a:pt x="965854" y="1181100"/>
                    </a:cubicBezTo>
                    <a:lnTo>
                      <a:pt x="521705" y="1181100"/>
                    </a:lnTo>
                    <a:cubicBezTo>
                      <a:pt x="368368" y="1181100"/>
                      <a:pt x="0" y="1256365"/>
                      <a:pt x="0" y="1103028"/>
                    </a:cubicBezTo>
                    <a:cubicBezTo>
                      <a:pt x="0" y="894423"/>
                      <a:pt x="244063" y="486247"/>
                      <a:pt x="244063" y="277642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9416291D-8A39-42BD-B7D6-CB51E3F6D248}"/>
                  </a:ext>
                </a:extLst>
              </p:cNvPr>
              <p:cNvSpPr/>
              <p:nvPr/>
            </p:nvSpPr>
            <p:spPr>
              <a:xfrm rot="19146348">
                <a:off x="541895" y="909063"/>
                <a:ext cx="1474865" cy="1825754"/>
              </a:xfrm>
              <a:custGeom>
                <a:avLst/>
                <a:gdLst>
                  <a:gd name="connsiteX0" fmla="*/ 1084067 w 1474865"/>
                  <a:gd name="connsiteY0" fmla="*/ 185143 h 1825754"/>
                  <a:gd name="connsiteX1" fmla="*/ 1309274 w 1474865"/>
                  <a:gd name="connsiteY1" fmla="*/ 527045 h 1825754"/>
                  <a:gd name="connsiteX2" fmla="*/ 1340059 w 1474865"/>
                  <a:gd name="connsiteY2" fmla="*/ 793601 h 1825754"/>
                  <a:gd name="connsiteX3" fmla="*/ 1318723 w 1474865"/>
                  <a:gd name="connsiteY3" fmla="*/ 906760 h 1825754"/>
                  <a:gd name="connsiteX4" fmla="*/ 1319835 w 1474865"/>
                  <a:gd name="connsiteY4" fmla="*/ 906634 h 1825754"/>
                  <a:gd name="connsiteX5" fmla="*/ 1257474 w 1474865"/>
                  <a:gd name="connsiteY5" fmla="*/ 1132872 h 1825754"/>
                  <a:gd name="connsiteX6" fmla="*/ 1236876 w 1474865"/>
                  <a:gd name="connsiteY6" fmla="*/ 1364073 h 1825754"/>
                  <a:gd name="connsiteX7" fmla="*/ 1265006 w 1474865"/>
                  <a:gd name="connsiteY7" fmla="*/ 1413368 h 1825754"/>
                  <a:gd name="connsiteX8" fmla="*/ 1460154 w 1474865"/>
                  <a:gd name="connsiteY8" fmla="*/ 1622802 h 1825754"/>
                  <a:gd name="connsiteX9" fmla="*/ 1385395 w 1474865"/>
                  <a:gd name="connsiteY9" fmla="*/ 1649095 h 1825754"/>
                  <a:gd name="connsiteX10" fmla="*/ 1474865 w 1474865"/>
                  <a:gd name="connsiteY10" fmla="*/ 1732497 h 1825754"/>
                  <a:gd name="connsiteX11" fmla="*/ 1330777 w 1474865"/>
                  <a:gd name="connsiteY11" fmla="*/ 1762262 h 1825754"/>
                  <a:gd name="connsiteX12" fmla="*/ 1296382 w 1474865"/>
                  <a:gd name="connsiteY12" fmla="*/ 1753680 h 1825754"/>
                  <a:gd name="connsiteX13" fmla="*/ 1319835 w 1474865"/>
                  <a:gd name="connsiteY13" fmla="*/ 1825753 h 1825754"/>
                  <a:gd name="connsiteX14" fmla="*/ 1319835 w 1474865"/>
                  <a:gd name="connsiteY14" fmla="*/ 1825754 h 1825754"/>
                  <a:gd name="connsiteX15" fmla="*/ 1160198 w 1474865"/>
                  <a:gd name="connsiteY15" fmla="*/ 1789640 h 1825754"/>
                  <a:gd name="connsiteX16" fmla="*/ 1094497 w 1474865"/>
                  <a:gd name="connsiteY16" fmla="*/ 1749680 h 1825754"/>
                  <a:gd name="connsiteX17" fmla="*/ 1112415 w 1474865"/>
                  <a:gd name="connsiteY17" fmla="*/ 1792699 h 1825754"/>
                  <a:gd name="connsiteX18" fmla="*/ 984791 w 1474865"/>
                  <a:gd name="connsiteY18" fmla="*/ 1764510 h 1825754"/>
                  <a:gd name="connsiteX19" fmla="*/ 948160 w 1474865"/>
                  <a:gd name="connsiteY19" fmla="*/ 1736077 h 1825754"/>
                  <a:gd name="connsiteX20" fmla="*/ 951959 w 1474865"/>
                  <a:gd name="connsiteY20" fmla="*/ 1754070 h 1825754"/>
                  <a:gd name="connsiteX21" fmla="*/ 741993 w 1474865"/>
                  <a:gd name="connsiteY21" fmla="*/ 1465812 h 1825754"/>
                  <a:gd name="connsiteX22" fmla="*/ 761852 w 1474865"/>
                  <a:gd name="connsiteY22" fmla="*/ 1356188 h 1825754"/>
                  <a:gd name="connsiteX23" fmla="*/ 770743 w 1474865"/>
                  <a:gd name="connsiteY23" fmla="*/ 1340035 h 1825754"/>
                  <a:gd name="connsiteX24" fmla="*/ 746329 w 1474865"/>
                  <a:gd name="connsiteY24" fmla="*/ 1342938 h 1825754"/>
                  <a:gd name="connsiteX25" fmla="*/ 33199 w 1474865"/>
                  <a:gd name="connsiteY25" fmla="*/ 815968 h 1825754"/>
                  <a:gd name="connsiteX26" fmla="*/ 463333 w 1474865"/>
                  <a:gd name="connsiteY26" fmla="*/ 15869 h 1825754"/>
                  <a:gd name="connsiteX27" fmla="*/ 1084067 w 1474865"/>
                  <a:gd name="connsiteY27" fmla="*/ 185143 h 1825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474865" h="1825754">
                    <a:moveTo>
                      <a:pt x="1084067" y="185143"/>
                    </a:moveTo>
                    <a:cubicBezTo>
                      <a:pt x="1186044" y="274207"/>
                      <a:pt x="1266216" y="391258"/>
                      <a:pt x="1309274" y="527045"/>
                    </a:cubicBezTo>
                    <a:cubicBezTo>
                      <a:pt x="1337980" y="617570"/>
                      <a:pt x="1347473" y="707851"/>
                      <a:pt x="1340059" y="793601"/>
                    </a:cubicBezTo>
                    <a:lnTo>
                      <a:pt x="1318723" y="906760"/>
                    </a:lnTo>
                    <a:lnTo>
                      <a:pt x="1319835" y="906634"/>
                    </a:lnTo>
                    <a:cubicBezTo>
                      <a:pt x="1292119" y="980079"/>
                      <a:pt x="1271332" y="1055885"/>
                      <a:pt x="1257474" y="1132872"/>
                    </a:cubicBezTo>
                    <a:lnTo>
                      <a:pt x="1236876" y="1364073"/>
                    </a:lnTo>
                    <a:lnTo>
                      <a:pt x="1265006" y="1413368"/>
                    </a:lnTo>
                    <a:cubicBezTo>
                      <a:pt x="1318962" y="1493043"/>
                      <a:pt x="1385103" y="1564467"/>
                      <a:pt x="1460154" y="1622802"/>
                    </a:cubicBezTo>
                    <a:lnTo>
                      <a:pt x="1385395" y="1649095"/>
                    </a:lnTo>
                    <a:lnTo>
                      <a:pt x="1474865" y="1732497"/>
                    </a:lnTo>
                    <a:cubicBezTo>
                      <a:pt x="1433154" y="1760744"/>
                      <a:pt x="1382797" y="1769846"/>
                      <a:pt x="1330777" y="1762262"/>
                    </a:cubicBezTo>
                    <a:lnTo>
                      <a:pt x="1296382" y="1753680"/>
                    </a:lnTo>
                    <a:lnTo>
                      <a:pt x="1319835" y="1825753"/>
                    </a:lnTo>
                    <a:lnTo>
                      <a:pt x="1319835" y="1825754"/>
                    </a:lnTo>
                    <a:cubicBezTo>
                      <a:pt x="1263209" y="1825754"/>
                      <a:pt x="1209264" y="1812894"/>
                      <a:pt x="1160198" y="1789640"/>
                    </a:cubicBezTo>
                    <a:lnTo>
                      <a:pt x="1094497" y="1749680"/>
                    </a:lnTo>
                    <a:lnTo>
                      <a:pt x="1112415" y="1792699"/>
                    </a:lnTo>
                    <a:cubicBezTo>
                      <a:pt x="1068011" y="1799918"/>
                      <a:pt x="1023903" y="1789048"/>
                      <a:pt x="984791" y="1764510"/>
                    </a:cubicBezTo>
                    <a:lnTo>
                      <a:pt x="948160" y="1736077"/>
                    </a:lnTo>
                    <a:lnTo>
                      <a:pt x="951959" y="1754070"/>
                    </a:lnTo>
                    <a:cubicBezTo>
                      <a:pt x="832034" y="1751025"/>
                      <a:pt x="738029" y="1621968"/>
                      <a:pt x="741993" y="1465812"/>
                    </a:cubicBezTo>
                    <a:cubicBezTo>
                      <a:pt x="742985" y="1426773"/>
                      <a:pt x="750005" y="1389736"/>
                      <a:pt x="761852" y="1356188"/>
                    </a:cubicBezTo>
                    <a:lnTo>
                      <a:pt x="770743" y="1340035"/>
                    </a:lnTo>
                    <a:lnTo>
                      <a:pt x="746329" y="1342938"/>
                    </a:lnTo>
                    <a:cubicBezTo>
                      <a:pt x="436200" y="1347631"/>
                      <a:pt x="133668" y="1132805"/>
                      <a:pt x="33199" y="815968"/>
                    </a:cubicBezTo>
                    <a:cubicBezTo>
                      <a:pt x="-81623" y="453870"/>
                      <a:pt x="110955" y="95653"/>
                      <a:pt x="463333" y="15869"/>
                    </a:cubicBezTo>
                    <a:cubicBezTo>
                      <a:pt x="683570" y="-33996"/>
                      <a:pt x="914104" y="36703"/>
                      <a:pt x="1084067" y="185143"/>
                    </a:cubicBezTo>
                    <a:close/>
                  </a:path>
                </a:pathLst>
              </a:custGeom>
              <a:gradFill>
                <a:gsLst>
                  <a:gs pos="31000">
                    <a:srgbClr val="002060"/>
                  </a:gs>
                  <a:gs pos="69000">
                    <a:schemeClr val="accent2">
                      <a:lumMod val="75000"/>
                    </a:schemeClr>
                  </a:gs>
                </a:gsLst>
                <a:lin ang="4800000" scaled="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月 147">
                <a:extLst>
                  <a:ext uri="{FF2B5EF4-FFF2-40B4-BE49-F238E27FC236}">
                    <a16:creationId xmlns:a16="http://schemas.microsoft.com/office/drawing/2014/main" id="{A1942D8B-F5E1-4BC5-9180-CD7703B7DF61}"/>
                  </a:ext>
                </a:extLst>
              </p:cNvPr>
              <p:cNvSpPr/>
              <p:nvPr/>
            </p:nvSpPr>
            <p:spPr>
              <a:xfrm rot="5400000">
                <a:off x="2746487" y="2617066"/>
                <a:ext cx="77873" cy="698500"/>
              </a:xfrm>
              <a:prstGeom prst="mo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月 148">
                <a:extLst>
                  <a:ext uri="{FF2B5EF4-FFF2-40B4-BE49-F238E27FC236}">
                    <a16:creationId xmlns:a16="http://schemas.microsoft.com/office/drawing/2014/main" id="{54954568-5212-400D-AF01-502010E04CDF}"/>
                  </a:ext>
                </a:extLst>
              </p:cNvPr>
              <p:cNvSpPr/>
              <p:nvPr/>
            </p:nvSpPr>
            <p:spPr>
              <a:xfrm rot="5400000">
                <a:off x="2879837" y="2725017"/>
                <a:ext cx="77873" cy="698500"/>
              </a:xfrm>
              <a:prstGeom prst="mo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月 149">
                <a:extLst>
                  <a:ext uri="{FF2B5EF4-FFF2-40B4-BE49-F238E27FC236}">
                    <a16:creationId xmlns:a16="http://schemas.microsoft.com/office/drawing/2014/main" id="{F6773899-9082-435B-A1B1-756286114573}"/>
                  </a:ext>
                </a:extLst>
              </p:cNvPr>
              <p:cNvSpPr/>
              <p:nvPr/>
            </p:nvSpPr>
            <p:spPr>
              <a:xfrm rot="5400000">
                <a:off x="2809987" y="2813918"/>
                <a:ext cx="77873" cy="698500"/>
              </a:xfrm>
              <a:prstGeom prst="mo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四角形: 角を丸くする 6">
                <a:extLst>
                  <a:ext uri="{FF2B5EF4-FFF2-40B4-BE49-F238E27FC236}">
                    <a16:creationId xmlns:a16="http://schemas.microsoft.com/office/drawing/2014/main" id="{3E4AD6EE-6E4F-42CC-AE5C-106F5EBCBE64}"/>
                  </a:ext>
                </a:extLst>
              </p:cNvPr>
              <p:cNvSpPr/>
              <p:nvPr/>
            </p:nvSpPr>
            <p:spPr>
              <a:xfrm rot="1800000">
                <a:off x="1948572" y="2149236"/>
                <a:ext cx="940390" cy="1179422"/>
              </a:xfrm>
              <a:custGeom>
                <a:avLst/>
                <a:gdLst>
                  <a:gd name="connsiteX0" fmla="*/ 0 w 999433"/>
                  <a:gd name="connsiteY0" fmla="*/ 277642 h 1181100"/>
                  <a:gd name="connsiteX1" fmla="*/ 277642 w 999433"/>
                  <a:gd name="connsiteY1" fmla="*/ 0 h 1181100"/>
                  <a:gd name="connsiteX2" fmla="*/ 721791 w 999433"/>
                  <a:gd name="connsiteY2" fmla="*/ 0 h 1181100"/>
                  <a:gd name="connsiteX3" fmla="*/ 999433 w 999433"/>
                  <a:gd name="connsiteY3" fmla="*/ 277642 h 1181100"/>
                  <a:gd name="connsiteX4" fmla="*/ 999433 w 999433"/>
                  <a:gd name="connsiteY4" fmla="*/ 903458 h 1181100"/>
                  <a:gd name="connsiteX5" fmla="*/ 721791 w 999433"/>
                  <a:gd name="connsiteY5" fmla="*/ 1181100 h 1181100"/>
                  <a:gd name="connsiteX6" fmla="*/ 277642 w 999433"/>
                  <a:gd name="connsiteY6" fmla="*/ 1181100 h 1181100"/>
                  <a:gd name="connsiteX7" fmla="*/ 0 w 999433"/>
                  <a:gd name="connsiteY7" fmla="*/ 903458 h 1181100"/>
                  <a:gd name="connsiteX8" fmla="*/ 0 w 999433"/>
                  <a:gd name="connsiteY8" fmla="*/ 277642 h 1181100"/>
                  <a:gd name="connsiteX0" fmla="*/ 244063 w 1243496"/>
                  <a:gd name="connsiteY0" fmla="*/ 277642 h 1199570"/>
                  <a:gd name="connsiteX1" fmla="*/ 521705 w 1243496"/>
                  <a:gd name="connsiteY1" fmla="*/ 0 h 1199570"/>
                  <a:gd name="connsiteX2" fmla="*/ 965854 w 1243496"/>
                  <a:gd name="connsiteY2" fmla="*/ 0 h 1199570"/>
                  <a:gd name="connsiteX3" fmla="*/ 1243496 w 1243496"/>
                  <a:gd name="connsiteY3" fmla="*/ 277642 h 1199570"/>
                  <a:gd name="connsiteX4" fmla="*/ 1243496 w 1243496"/>
                  <a:gd name="connsiteY4" fmla="*/ 903458 h 1199570"/>
                  <a:gd name="connsiteX5" fmla="*/ 965854 w 1243496"/>
                  <a:gd name="connsiteY5" fmla="*/ 1181100 h 1199570"/>
                  <a:gd name="connsiteX6" fmla="*/ 521705 w 1243496"/>
                  <a:gd name="connsiteY6" fmla="*/ 1181100 h 1199570"/>
                  <a:gd name="connsiteX7" fmla="*/ 0 w 1243496"/>
                  <a:gd name="connsiteY7" fmla="*/ 1103028 h 1199570"/>
                  <a:gd name="connsiteX8" fmla="*/ 244063 w 1243496"/>
                  <a:gd name="connsiteY8" fmla="*/ 277642 h 1199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3496" h="1199570">
                    <a:moveTo>
                      <a:pt x="244063" y="277642"/>
                    </a:moveTo>
                    <a:cubicBezTo>
                      <a:pt x="244063" y="124305"/>
                      <a:pt x="368368" y="0"/>
                      <a:pt x="521705" y="0"/>
                    </a:cubicBezTo>
                    <a:lnTo>
                      <a:pt x="965854" y="0"/>
                    </a:lnTo>
                    <a:cubicBezTo>
                      <a:pt x="1119191" y="0"/>
                      <a:pt x="1243496" y="124305"/>
                      <a:pt x="1243496" y="277642"/>
                    </a:cubicBezTo>
                    <a:lnTo>
                      <a:pt x="1243496" y="903458"/>
                    </a:lnTo>
                    <a:cubicBezTo>
                      <a:pt x="1243496" y="1056795"/>
                      <a:pt x="1119191" y="1181100"/>
                      <a:pt x="965854" y="1181100"/>
                    </a:cubicBezTo>
                    <a:lnTo>
                      <a:pt x="521705" y="1181100"/>
                    </a:lnTo>
                    <a:cubicBezTo>
                      <a:pt x="368368" y="1181100"/>
                      <a:pt x="0" y="1256365"/>
                      <a:pt x="0" y="1103028"/>
                    </a:cubicBezTo>
                    <a:cubicBezTo>
                      <a:pt x="0" y="894423"/>
                      <a:pt x="244063" y="486247"/>
                      <a:pt x="244063" y="277642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653818C9-3618-49C8-9DF0-5AA675FB5B5A}"/>
                  </a:ext>
                </a:extLst>
              </p:cNvPr>
              <p:cNvSpPr/>
              <p:nvPr/>
            </p:nvSpPr>
            <p:spPr>
              <a:xfrm rot="900000">
                <a:off x="585650" y="2580181"/>
                <a:ext cx="2251654" cy="926659"/>
              </a:xfrm>
              <a:custGeom>
                <a:avLst/>
                <a:gdLst>
                  <a:gd name="connsiteX0" fmla="*/ 695288 w 2251654"/>
                  <a:gd name="connsiteY0" fmla="*/ 67333 h 926659"/>
                  <a:gd name="connsiteX1" fmla="*/ 1156890 w 2251654"/>
                  <a:gd name="connsiteY1" fmla="*/ 0 h 926659"/>
                  <a:gd name="connsiteX2" fmla="*/ 2249590 w 2251654"/>
                  <a:gd name="connsiteY2" fmla="*/ 523307 h 926659"/>
                  <a:gd name="connsiteX3" fmla="*/ 2251654 w 2251654"/>
                  <a:gd name="connsiteY3" fmla="*/ 527382 h 926659"/>
                  <a:gd name="connsiteX4" fmla="*/ 2248029 w 2251654"/>
                  <a:gd name="connsiteY4" fmla="*/ 562002 h 926659"/>
                  <a:gd name="connsiteX5" fmla="*/ 2208378 w 2251654"/>
                  <a:gd name="connsiteY5" fmla="*/ 686310 h 926659"/>
                  <a:gd name="connsiteX6" fmla="*/ 2184941 w 2251654"/>
                  <a:gd name="connsiteY6" fmla="*/ 732574 h 926659"/>
                  <a:gd name="connsiteX7" fmla="*/ 2063187 w 2251654"/>
                  <a:gd name="connsiteY7" fmla="*/ 780326 h 926659"/>
                  <a:gd name="connsiteX8" fmla="*/ 1149811 w 2251654"/>
                  <a:gd name="connsiteY8" fmla="*/ 926659 h 926659"/>
                  <a:gd name="connsiteX9" fmla="*/ 110672 w 2251654"/>
                  <a:gd name="connsiteY9" fmla="*/ 731002 h 926659"/>
                  <a:gd name="connsiteX10" fmla="*/ 0 w 2251654"/>
                  <a:gd name="connsiteY10" fmla="*/ 678245 h 926659"/>
                  <a:gd name="connsiteX11" fmla="*/ 24311 w 2251654"/>
                  <a:gd name="connsiteY11" fmla="*/ 602028 h 926659"/>
                  <a:gd name="connsiteX12" fmla="*/ 695288 w 2251654"/>
                  <a:gd name="connsiteY12" fmla="*/ 67333 h 926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51654" h="926659">
                    <a:moveTo>
                      <a:pt x="695288" y="67333"/>
                    </a:moveTo>
                    <a:cubicBezTo>
                      <a:pt x="837165" y="23976"/>
                      <a:pt x="993153" y="0"/>
                      <a:pt x="1156890" y="0"/>
                    </a:cubicBezTo>
                    <a:cubicBezTo>
                      <a:pt x="1648103" y="0"/>
                      <a:pt x="2069562" y="215782"/>
                      <a:pt x="2249590" y="523307"/>
                    </a:cubicBezTo>
                    <a:lnTo>
                      <a:pt x="2251654" y="527382"/>
                    </a:lnTo>
                    <a:lnTo>
                      <a:pt x="2248029" y="562002"/>
                    </a:lnTo>
                    <a:cubicBezTo>
                      <a:pt x="2239031" y="604548"/>
                      <a:pt x="2225703" y="646065"/>
                      <a:pt x="2208378" y="686310"/>
                    </a:cubicBezTo>
                    <a:lnTo>
                      <a:pt x="2184941" y="732574"/>
                    </a:lnTo>
                    <a:lnTo>
                      <a:pt x="2063187" y="780326"/>
                    </a:lnTo>
                    <a:cubicBezTo>
                      <a:pt x="1802459" y="872713"/>
                      <a:pt x="1488146" y="926658"/>
                      <a:pt x="1149811" y="926659"/>
                    </a:cubicBezTo>
                    <a:cubicBezTo>
                      <a:pt x="755087" y="926658"/>
                      <a:pt x="393060" y="853232"/>
                      <a:pt x="110672" y="731002"/>
                    </a:cubicBezTo>
                    <a:lnTo>
                      <a:pt x="0" y="678245"/>
                    </a:lnTo>
                    <a:lnTo>
                      <a:pt x="24311" y="602028"/>
                    </a:lnTo>
                    <a:cubicBezTo>
                      <a:pt x="128260" y="360562"/>
                      <a:pt x="376061" y="164888"/>
                      <a:pt x="695288" y="67333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CAD2F90F-C9D8-4FE5-A93F-D55E5162E08A}"/>
                  </a:ext>
                </a:extLst>
              </p:cNvPr>
              <p:cNvGrpSpPr/>
              <p:nvPr/>
            </p:nvGrpSpPr>
            <p:grpSpPr>
              <a:xfrm>
                <a:off x="565297" y="2017765"/>
                <a:ext cx="769132" cy="1157546"/>
                <a:chOff x="1403497" y="2541640"/>
                <a:chExt cx="769132" cy="1157546"/>
              </a:xfrm>
            </p:grpSpPr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EE2FDB75-510D-4AE7-9F38-F4138135987F}"/>
                    </a:ext>
                  </a:extLst>
                </p:cNvPr>
                <p:cNvSpPr/>
                <p:nvPr/>
              </p:nvSpPr>
              <p:spPr>
                <a:xfrm rot="900000">
                  <a:off x="1403497" y="2541640"/>
                  <a:ext cx="769132" cy="1157487"/>
                </a:xfrm>
                <a:custGeom>
                  <a:avLst/>
                  <a:gdLst>
                    <a:gd name="connsiteX0" fmla="*/ 702917 w 769132"/>
                    <a:gd name="connsiteY0" fmla="*/ 0 h 1157487"/>
                    <a:gd name="connsiteX1" fmla="*/ 748171 w 769132"/>
                    <a:gd name="connsiteY1" fmla="*/ 150528 h 1157487"/>
                    <a:gd name="connsiteX2" fmla="*/ 725221 w 769132"/>
                    <a:gd name="connsiteY2" fmla="*/ 668090 h 1157487"/>
                    <a:gd name="connsiteX3" fmla="*/ 472758 w 769132"/>
                    <a:gd name="connsiteY3" fmla="*/ 1120483 h 1157487"/>
                    <a:gd name="connsiteX4" fmla="*/ 431026 w 769132"/>
                    <a:gd name="connsiteY4" fmla="*/ 1157487 h 1157487"/>
                    <a:gd name="connsiteX5" fmla="*/ 220766 w 769132"/>
                    <a:gd name="connsiteY5" fmla="*/ 1081067 h 1157487"/>
                    <a:gd name="connsiteX6" fmla="*/ 110094 w 769132"/>
                    <a:gd name="connsiteY6" fmla="*/ 1028310 h 1157487"/>
                    <a:gd name="connsiteX7" fmla="*/ 110094 w 769132"/>
                    <a:gd name="connsiteY7" fmla="*/ 1028309 h 1157487"/>
                    <a:gd name="connsiteX8" fmla="*/ 104758 w 769132"/>
                    <a:gd name="connsiteY8" fmla="*/ 1025766 h 1157487"/>
                    <a:gd name="connsiteX9" fmla="*/ 35269 w 769132"/>
                    <a:gd name="connsiteY9" fmla="*/ 985665 h 1157487"/>
                    <a:gd name="connsiteX10" fmla="*/ 24093 w 769132"/>
                    <a:gd name="connsiteY10" fmla="*/ 954261 h 1157487"/>
                    <a:gd name="connsiteX11" fmla="*/ 0 w 769132"/>
                    <a:gd name="connsiteY11" fmla="*/ 781582 h 1157487"/>
                    <a:gd name="connsiteX12" fmla="*/ 570966 w 769132"/>
                    <a:gd name="connsiteY12" fmla="*/ 48806 h 1157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69132" h="1157487">
                      <a:moveTo>
                        <a:pt x="702917" y="0"/>
                      </a:moveTo>
                      <a:lnTo>
                        <a:pt x="748171" y="150528"/>
                      </a:lnTo>
                      <a:cubicBezTo>
                        <a:pt x="781313" y="309540"/>
                        <a:pt x="776230" y="488443"/>
                        <a:pt x="725221" y="668090"/>
                      </a:cubicBezTo>
                      <a:cubicBezTo>
                        <a:pt x="674211" y="847737"/>
                        <a:pt x="584518" y="1002616"/>
                        <a:pt x="472758" y="1120483"/>
                      </a:cubicBezTo>
                      <a:lnTo>
                        <a:pt x="431026" y="1157487"/>
                      </a:lnTo>
                      <a:lnTo>
                        <a:pt x="220766" y="1081067"/>
                      </a:lnTo>
                      <a:lnTo>
                        <a:pt x="110094" y="1028310"/>
                      </a:lnTo>
                      <a:lnTo>
                        <a:pt x="110094" y="1028309"/>
                      </a:lnTo>
                      <a:lnTo>
                        <a:pt x="104758" y="1025766"/>
                      </a:lnTo>
                      <a:lnTo>
                        <a:pt x="35269" y="985665"/>
                      </a:lnTo>
                      <a:lnTo>
                        <a:pt x="24093" y="954261"/>
                      </a:lnTo>
                      <a:cubicBezTo>
                        <a:pt x="8296" y="898484"/>
                        <a:pt x="0" y="840733"/>
                        <a:pt x="0" y="781582"/>
                      </a:cubicBezTo>
                      <a:cubicBezTo>
                        <a:pt x="0" y="471038"/>
                        <a:pt x="228659" y="199081"/>
                        <a:pt x="570966" y="48806"/>
                      </a:cubicBezTo>
                      <a:close/>
                    </a:path>
                  </a:pathLst>
                </a:cu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9E23E4E4-5F2A-4EBB-8041-32C204D58478}"/>
                    </a:ext>
                  </a:extLst>
                </p:cNvPr>
                <p:cNvSpPr/>
                <p:nvPr/>
              </p:nvSpPr>
              <p:spPr>
                <a:xfrm rot="900000">
                  <a:off x="1664003" y="2812141"/>
                  <a:ext cx="456102" cy="887045"/>
                </a:xfrm>
                <a:custGeom>
                  <a:avLst/>
                  <a:gdLst>
                    <a:gd name="connsiteX0" fmla="*/ 431265 w 456102"/>
                    <a:gd name="connsiteY0" fmla="*/ 0 h 887045"/>
                    <a:gd name="connsiteX1" fmla="*/ 239143 w 456102"/>
                    <a:gd name="connsiteY1" fmla="*/ 629163 h 887045"/>
                    <a:gd name="connsiteX2" fmla="*/ 104318 w 456102"/>
                    <a:gd name="connsiteY2" fmla="*/ 839396 h 887045"/>
                    <a:gd name="connsiteX3" fmla="*/ 68211 w 456102"/>
                    <a:gd name="connsiteY3" fmla="*/ 887045 h 887045"/>
                    <a:gd name="connsiteX4" fmla="*/ 0 w 456102"/>
                    <a:gd name="connsiteY4" fmla="*/ 862253 h 887045"/>
                    <a:gd name="connsiteX5" fmla="*/ 78000 w 456102"/>
                    <a:gd name="connsiteY5" fmla="*/ 750039 h 887045"/>
                    <a:gd name="connsiteX6" fmla="*/ 174973 w 456102"/>
                    <a:gd name="connsiteY6" fmla="*/ 592113 h 887045"/>
                    <a:gd name="connsiteX7" fmla="*/ 431265 w 456102"/>
                    <a:gd name="connsiteY7" fmla="*/ 0 h 887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56102" h="887045">
                      <a:moveTo>
                        <a:pt x="431265" y="0"/>
                      </a:moveTo>
                      <a:cubicBezTo>
                        <a:pt x="502149" y="40924"/>
                        <a:pt x="416132" y="322610"/>
                        <a:pt x="239143" y="629163"/>
                      </a:cubicBezTo>
                      <a:cubicBezTo>
                        <a:pt x="194896" y="705801"/>
                        <a:pt x="149152" y="776738"/>
                        <a:pt x="104318" y="839396"/>
                      </a:cubicBezTo>
                      <a:lnTo>
                        <a:pt x="68211" y="887045"/>
                      </a:lnTo>
                      <a:lnTo>
                        <a:pt x="0" y="862253"/>
                      </a:lnTo>
                      <a:lnTo>
                        <a:pt x="78000" y="750039"/>
                      </a:lnTo>
                      <a:cubicBezTo>
                        <a:pt x="110903" y="699653"/>
                        <a:pt x="143451" y="646710"/>
                        <a:pt x="174973" y="592113"/>
                      </a:cubicBezTo>
                      <a:cubicBezTo>
                        <a:pt x="301059" y="373725"/>
                        <a:pt x="396012" y="154357"/>
                        <a:pt x="43126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2E968F98-0B0F-442C-9CB3-E76ED5F70789}"/>
                    </a:ext>
                  </a:extLst>
                </p:cNvPr>
                <p:cNvSpPr/>
                <p:nvPr/>
              </p:nvSpPr>
              <p:spPr>
                <a:xfrm rot="900000">
                  <a:off x="1482292" y="2805008"/>
                  <a:ext cx="543168" cy="780730"/>
                </a:xfrm>
                <a:custGeom>
                  <a:avLst/>
                  <a:gdLst>
                    <a:gd name="connsiteX0" fmla="*/ 526981 w 543168"/>
                    <a:gd name="connsiteY0" fmla="*/ 0 h 780730"/>
                    <a:gd name="connsiteX1" fmla="*/ 238248 w 543168"/>
                    <a:gd name="connsiteY1" fmla="*/ 591091 h 780730"/>
                    <a:gd name="connsiteX2" fmla="*/ 72019 w 543168"/>
                    <a:gd name="connsiteY2" fmla="*/ 777489 h 780730"/>
                    <a:gd name="connsiteX3" fmla="*/ 68638 w 543168"/>
                    <a:gd name="connsiteY3" fmla="*/ 780730 h 780730"/>
                    <a:gd name="connsiteX4" fmla="*/ 9028 w 543168"/>
                    <a:gd name="connsiteY4" fmla="*/ 752315 h 780730"/>
                    <a:gd name="connsiteX5" fmla="*/ 9028 w 543168"/>
                    <a:gd name="connsiteY5" fmla="*/ 752314 h 780730"/>
                    <a:gd name="connsiteX6" fmla="*/ 3692 w 543168"/>
                    <a:gd name="connsiteY6" fmla="*/ 749772 h 780730"/>
                    <a:gd name="connsiteX7" fmla="*/ 0 w 543168"/>
                    <a:gd name="connsiteY7" fmla="*/ 747641 h 780730"/>
                    <a:gd name="connsiteX8" fmla="*/ 60088 w 543168"/>
                    <a:gd name="connsiteY8" fmla="*/ 685105 h 780730"/>
                    <a:gd name="connsiteX9" fmla="*/ 180705 w 543168"/>
                    <a:gd name="connsiteY9" fmla="*/ 544406 h 780730"/>
                    <a:gd name="connsiteX10" fmla="*/ 526981 w 543168"/>
                    <a:gd name="connsiteY10" fmla="*/ 0 h 78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43168" h="780730">
                      <a:moveTo>
                        <a:pt x="526981" y="0"/>
                      </a:moveTo>
                      <a:cubicBezTo>
                        <a:pt x="590541" y="51568"/>
                        <a:pt x="461270" y="316208"/>
                        <a:pt x="238248" y="591091"/>
                      </a:cubicBezTo>
                      <a:cubicBezTo>
                        <a:pt x="182492" y="659812"/>
                        <a:pt x="126155" y="722667"/>
                        <a:pt x="72019" y="777489"/>
                      </a:cubicBezTo>
                      <a:lnTo>
                        <a:pt x="68638" y="780730"/>
                      </a:lnTo>
                      <a:lnTo>
                        <a:pt x="9028" y="752315"/>
                      </a:lnTo>
                      <a:lnTo>
                        <a:pt x="9028" y="752314"/>
                      </a:lnTo>
                      <a:lnTo>
                        <a:pt x="3692" y="749772"/>
                      </a:lnTo>
                      <a:lnTo>
                        <a:pt x="0" y="747641"/>
                      </a:lnTo>
                      <a:lnTo>
                        <a:pt x="60088" y="685105"/>
                      </a:lnTo>
                      <a:cubicBezTo>
                        <a:pt x="100512" y="640524"/>
                        <a:pt x="140985" y="593362"/>
                        <a:pt x="180705" y="544406"/>
                      </a:cubicBezTo>
                      <a:cubicBezTo>
                        <a:pt x="339587" y="348579"/>
                        <a:pt x="467876" y="146885"/>
                        <a:pt x="52698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A2A70206-3B25-4602-A7AF-A4B1CEFBFD99}"/>
                  </a:ext>
                </a:extLst>
              </p:cNvPr>
              <p:cNvSpPr/>
              <p:nvPr/>
            </p:nvSpPr>
            <p:spPr>
              <a:xfrm rot="18246348">
                <a:off x="433650" y="1248808"/>
                <a:ext cx="1216482" cy="1596083"/>
              </a:xfrm>
              <a:custGeom>
                <a:avLst/>
                <a:gdLst>
                  <a:gd name="connsiteX0" fmla="*/ 1082960 w 1216482"/>
                  <a:gd name="connsiteY0" fmla="*/ 216318 h 1596083"/>
                  <a:gd name="connsiteX1" fmla="*/ 1122969 w 1216482"/>
                  <a:gd name="connsiteY1" fmla="*/ 275983 h 1596083"/>
                  <a:gd name="connsiteX2" fmla="*/ 1216482 w 1216482"/>
                  <a:gd name="connsiteY2" fmla="*/ 625968 h 1596083"/>
                  <a:gd name="connsiteX3" fmla="*/ 975071 w 1216482"/>
                  <a:gd name="connsiteY3" fmla="*/ 1145029 h 1596083"/>
                  <a:gd name="connsiteX4" fmla="*/ 946635 w 1216482"/>
                  <a:gd name="connsiteY4" fmla="*/ 1162674 h 1596083"/>
                  <a:gd name="connsiteX5" fmla="*/ 972371 w 1216482"/>
                  <a:gd name="connsiteY5" fmla="*/ 1198205 h 1596083"/>
                  <a:gd name="connsiteX6" fmla="*/ 918356 w 1216482"/>
                  <a:gd name="connsiteY6" fmla="*/ 1232344 h 1596083"/>
                  <a:gd name="connsiteX7" fmla="*/ 945025 w 1216482"/>
                  <a:gd name="connsiteY7" fmla="*/ 1290411 h 1596083"/>
                  <a:gd name="connsiteX8" fmla="*/ 885390 w 1216482"/>
                  <a:gd name="connsiteY8" fmla="*/ 1313357 h 1596083"/>
                  <a:gd name="connsiteX9" fmla="*/ 900214 w 1216482"/>
                  <a:gd name="connsiteY9" fmla="*/ 1375513 h 1596083"/>
                  <a:gd name="connsiteX10" fmla="*/ 837246 w 1216482"/>
                  <a:gd name="connsiteY10" fmla="*/ 1386383 h 1596083"/>
                  <a:gd name="connsiteX11" fmla="*/ 839665 w 1216482"/>
                  <a:gd name="connsiteY11" fmla="*/ 1450236 h 1596083"/>
                  <a:gd name="connsiteX12" fmla="*/ 775787 w 1216482"/>
                  <a:gd name="connsiteY12" fmla="*/ 1448609 h 1596083"/>
                  <a:gd name="connsiteX13" fmla="*/ 765699 w 1216482"/>
                  <a:gd name="connsiteY13" fmla="*/ 1511709 h 1596083"/>
                  <a:gd name="connsiteX14" fmla="*/ 703363 w 1216482"/>
                  <a:gd name="connsiteY14" fmla="*/ 1497655 h 1596083"/>
                  <a:gd name="connsiteX15" fmla="*/ 681163 w 1216482"/>
                  <a:gd name="connsiteY15" fmla="*/ 1557573 h 1596083"/>
                  <a:gd name="connsiteX16" fmla="*/ 622769 w 1216482"/>
                  <a:gd name="connsiteY16" fmla="*/ 1531627 h 1596083"/>
                  <a:gd name="connsiteX17" fmla="*/ 589303 w 1216482"/>
                  <a:gd name="connsiteY17" fmla="*/ 1586061 h 1596083"/>
                  <a:gd name="connsiteX18" fmla="*/ 537090 w 1216482"/>
                  <a:gd name="connsiteY18" fmla="*/ 1549225 h 1596083"/>
                  <a:gd name="connsiteX19" fmla="*/ 493648 w 1216482"/>
                  <a:gd name="connsiteY19" fmla="*/ 1596083 h 1596083"/>
                  <a:gd name="connsiteX20" fmla="*/ 449629 w 1216482"/>
                  <a:gd name="connsiteY20" fmla="*/ 1549766 h 1596083"/>
                  <a:gd name="connsiteX21" fmla="*/ 397879 w 1216482"/>
                  <a:gd name="connsiteY21" fmla="*/ 1587250 h 1596083"/>
                  <a:gd name="connsiteX22" fmla="*/ 363739 w 1216482"/>
                  <a:gd name="connsiteY22" fmla="*/ 1533236 h 1596083"/>
                  <a:gd name="connsiteX23" fmla="*/ 305672 w 1216482"/>
                  <a:gd name="connsiteY23" fmla="*/ 1559904 h 1596083"/>
                  <a:gd name="connsiteX24" fmla="*/ 282727 w 1216482"/>
                  <a:gd name="connsiteY24" fmla="*/ 1500269 h 1596083"/>
                  <a:gd name="connsiteX25" fmla="*/ 220570 w 1216482"/>
                  <a:gd name="connsiteY25" fmla="*/ 1515093 h 1596083"/>
                  <a:gd name="connsiteX26" fmla="*/ 209700 w 1216482"/>
                  <a:gd name="connsiteY26" fmla="*/ 1452126 h 1596083"/>
                  <a:gd name="connsiteX27" fmla="*/ 145847 w 1216482"/>
                  <a:gd name="connsiteY27" fmla="*/ 1454544 h 1596083"/>
                  <a:gd name="connsiteX28" fmla="*/ 147474 w 1216482"/>
                  <a:gd name="connsiteY28" fmla="*/ 1390666 h 1596083"/>
                  <a:gd name="connsiteX29" fmla="*/ 84374 w 1216482"/>
                  <a:gd name="connsiteY29" fmla="*/ 1380578 h 1596083"/>
                  <a:gd name="connsiteX30" fmla="*/ 98428 w 1216482"/>
                  <a:gd name="connsiteY30" fmla="*/ 1318242 h 1596083"/>
                  <a:gd name="connsiteX31" fmla="*/ 38510 w 1216482"/>
                  <a:gd name="connsiteY31" fmla="*/ 1296042 h 1596083"/>
                  <a:gd name="connsiteX32" fmla="*/ 64456 w 1216482"/>
                  <a:gd name="connsiteY32" fmla="*/ 1237648 h 1596083"/>
                  <a:gd name="connsiteX33" fmla="*/ 10022 w 1216482"/>
                  <a:gd name="connsiteY33" fmla="*/ 1204183 h 1596083"/>
                  <a:gd name="connsiteX34" fmla="*/ 46858 w 1216482"/>
                  <a:gd name="connsiteY34" fmla="*/ 1151969 h 1596083"/>
                  <a:gd name="connsiteX35" fmla="*/ 0 w 1216482"/>
                  <a:gd name="connsiteY35" fmla="*/ 1108528 h 1596083"/>
                  <a:gd name="connsiteX36" fmla="*/ 46317 w 1216482"/>
                  <a:gd name="connsiteY36" fmla="*/ 1064508 h 1596083"/>
                  <a:gd name="connsiteX37" fmla="*/ 8833 w 1216482"/>
                  <a:gd name="connsiteY37" fmla="*/ 1012758 h 1596083"/>
                  <a:gd name="connsiteX38" fmla="*/ 62848 w 1216482"/>
                  <a:gd name="connsiteY38" fmla="*/ 978618 h 1596083"/>
                  <a:gd name="connsiteX39" fmla="*/ 36179 w 1216482"/>
                  <a:gd name="connsiteY39" fmla="*/ 920551 h 1596083"/>
                  <a:gd name="connsiteX40" fmla="*/ 95814 w 1216482"/>
                  <a:gd name="connsiteY40" fmla="*/ 897606 h 1596083"/>
                  <a:gd name="connsiteX41" fmla="*/ 80990 w 1216482"/>
                  <a:gd name="connsiteY41" fmla="*/ 835449 h 1596083"/>
                  <a:gd name="connsiteX42" fmla="*/ 143957 w 1216482"/>
                  <a:gd name="connsiteY42" fmla="*/ 824580 h 1596083"/>
                  <a:gd name="connsiteX43" fmla="*/ 141539 w 1216482"/>
                  <a:gd name="connsiteY43" fmla="*/ 760726 h 1596083"/>
                  <a:gd name="connsiteX44" fmla="*/ 205417 w 1216482"/>
                  <a:gd name="connsiteY44" fmla="*/ 762353 h 1596083"/>
                  <a:gd name="connsiteX45" fmla="*/ 215505 w 1216482"/>
                  <a:gd name="connsiteY45" fmla="*/ 699253 h 1596083"/>
                  <a:gd name="connsiteX46" fmla="*/ 262130 w 1216482"/>
                  <a:gd name="connsiteY46" fmla="*/ 709765 h 1596083"/>
                  <a:gd name="connsiteX47" fmla="*/ 256378 w 1216482"/>
                  <a:gd name="connsiteY47" fmla="*/ 617321 h 1596083"/>
                  <a:gd name="connsiteX48" fmla="*/ 502464 w 1216482"/>
                  <a:gd name="connsiteY48" fmla="*/ 54478 h 1596083"/>
                  <a:gd name="connsiteX49" fmla="*/ 567242 w 1216482"/>
                  <a:gd name="connsiteY49" fmla="*/ 11719 h 1596083"/>
                  <a:gd name="connsiteX50" fmla="*/ 668929 w 1216482"/>
                  <a:gd name="connsiteY50" fmla="*/ 0 h 1596083"/>
                  <a:gd name="connsiteX51" fmla="*/ 1082960 w 1216482"/>
                  <a:gd name="connsiteY51" fmla="*/ 216318 h 1596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216482" h="1596083">
                    <a:moveTo>
                      <a:pt x="1082960" y="216318"/>
                    </a:moveTo>
                    <a:cubicBezTo>
                      <a:pt x="1097303" y="235247"/>
                      <a:pt x="1110669" y="255169"/>
                      <a:pt x="1122969" y="275983"/>
                    </a:cubicBezTo>
                    <a:cubicBezTo>
                      <a:pt x="1182008" y="375888"/>
                      <a:pt x="1216482" y="496326"/>
                      <a:pt x="1216482" y="625968"/>
                    </a:cubicBezTo>
                    <a:cubicBezTo>
                      <a:pt x="1216482" y="842037"/>
                      <a:pt x="1120721" y="1032538"/>
                      <a:pt x="975071" y="1145029"/>
                    </a:cubicBezTo>
                    <a:lnTo>
                      <a:pt x="946635" y="1162674"/>
                    </a:lnTo>
                    <a:lnTo>
                      <a:pt x="972371" y="1198205"/>
                    </a:lnTo>
                    <a:lnTo>
                      <a:pt x="918356" y="1232344"/>
                    </a:lnTo>
                    <a:lnTo>
                      <a:pt x="945025" y="1290411"/>
                    </a:lnTo>
                    <a:lnTo>
                      <a:pt x="885390" y="1313357"/>
                    </a:lnTo>
                    <a:lnTo>
                      <a:pt x="900214" y="1375513"/>
                    </a:lnTo>
                    <a:lnTo>
                      <a:pt x="837246" y="1386383"/>
                    </a:lnTo>
                    <a:lnTo>
                      <a:pt x="839665" y="1450236"/>
                    </a:lnTo>
                    <a:lnTo>
                      <a:pt x="775787" y="1448609"/>
                    </a:lnTo>
                    <a:lnTo>
                      <a:pt x="765699" y="1511709"/>
                    </a:lnTo>
                    <a:lnTo>
                      <a:pt x="703363" y="1497655"/>
                    </a:lnTo>
                    <a:lnTo>
                      <a:pt x="681163" y="1557573"/>
                    </a:lnTo>
                    <a:lnTo>
                      <a:pt x="622769" y="1531627"/>
                    </a:lnTo>
                    <a:lnTo>
                      <a:pt x="589303" y="1586061"/>
                    </a:lnTo>
                    <a:lnTo>
                      <a:pt x="537090" y="1549225"/>
                    </a:lnTo>
                    <a:lnTo>
                      <a:pt x="493648" y="1596083"/>
                    </a:lnTo>
                    <a:lnTo>
                      <a:pt x="449629" y="1549766"/>
                    </a:lnTo>
                    <a:lnTo>
                      <a:pt x="397879" y="1587250"/>
                    </a:lnTo>
                    <a:lnTo>
                      <a:pt x="363739" y="1533236"/>
                    </a:lnTo>
                    <a:lnTo>
                      <a:pt x="305672" y="1559904"/>
                    </a:lnTo>
                    <a:lnTo>
                      <a:pt x="282727" y="1500269"/>
                    </a:lnTo>
                    <a:lnTo>
                      <a:pt x="220570" y="1515093"/>
                    </a:lnTo>
                    <a:lnTo>
                      <a:pt x="209700" y="1452126"/>
                    </a:lnTo>
                    <a:lnTo>
                      <a:pt x="145847" y="1454544"/>
                    </a:lnTo>
                    <a:lnTo>
                      <a:pt x="147474" y="1390666"/>
                    </a:lnTo>
                    <a:lnTo>
                      <a:pt x="84374" y="1380578"/>
                    </a:lnTo>
                    <a:lnTo>
                      <a:pt x="98428" y="1318242"/>
                    </a:lnTo>
                    <a:lnTo>
                      <a:pt x="38510" y="1296042"/>
                    </a:lnTo>
                    <a:lnTo>
                      <a:pt x="64456" y="1237648"/>
                    </a:lnTo>
                    <a:lnTo>
                      <a:pt x="10022" y="1204183"/>
                    </a:lnTo>
                    <a:lnTo>
                      <a:pt x="46858" y="1151969"/>
                    </a:lnTo>
                    <a:lnTo>
                      <a:pt x="0" y="1108528"/>
                    </a:lnTo>
                    <a:lnTo>
                      <a:pt x="46317" y="1064508"/>
                    </a:lnTo>
                    <a:lnTo>
                      <a:pt x="8833" y="1012758"/>
                    </a:lnTo>
                    <a:lnTo>
                      <a:pt x="62848" y="978618"/>
                    </a:lnTo>
                    <a:lnTo>
                      <a:pt x="36179" y="920551"/>
                    </a:lnTo>
                    <a:lnTo>
                      <a:pt x="95814" y="897606"/>
                    </a:lnTo>
                    <a:lnTo>
                      <a:pt x="80990" y="835449"/>
                    </a:lnTo>
                    <a:lnTo>
                      <a:pt x="143957" y="824580"/>
                    </a:lnTo>
                    <a:lnTo>
                      <a:pt x="141539" y="760726"/>
                    </a:lnTo>
                    <a:lnTo>
                      <a:pt x="205417" y="762353"/>
                    </a:lnTo>
                    <a:lnTo>
                      <a:pt x="215505" y="699253"/>
                    </a:lnTo>
                    <a:lnTo>
                      <a:pt x="262130" y="709765"/>
                    </a:lnTo>
                    <a:lnTo>
                      <a:pt x="256378" y="617321"/>
                    </a:lnTo>
                    <a:cubicBezTo>
                      <a:pt x="256378" y="383026"/>
                      <a:pt x="353993" y="176457"/>
                      <a:pt x="502464" y="54478"/>
                    </a:cubicBezTo>
                    <a:lnTo>
                      <a:pt x="567242" y="11719"/>
                    </a:lnTo>
                    <a:lnTo>
                      <a:pt x="668929" y="0"/>
                    </a:lnTo>
                    <a:cubicBezTo>
                      <a:pt x="834307" y="0"/>
                      <a:pt x="982561" y="83817"/>
                      <a:pt x="1082960" y="216318"/>
                    </a:cubicBezTo>
                    <a:close/>
                  </a:path>
                </a:pathLst>
              </a:custGeom>
              <a:gradFill flip="none" rotWithShape="1">
                <a:gsLst>
                  <a:gs pos="36000">
                    <a:schemeClr val="accent1">
                      <a:lumMod val="5000"/>
                      <a:lumOff val="95000"/>
                    </a:schemeClr>
                  </a:gs>
                  <a:gs pos="62000">
                    <a:schemeClr val="accent2">
                      <a:lumMod val="75000"/>
                    </a:schemeClr>
                  </a:gs>
                </a:gsLst>
                <a:lin ang="9000000" scaled="0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楕円 154">
                <a:extLst>
                  <a:ext uri="{FF2B5EF4-FFF2-40B4-BE49-F238E27FC236}">
                    <a16:creationId xmlns:a16="http://schemas.microsoft.com/office/drawing/2014/main" id="{6046506B-D4F8-47DC-94F8-B4F5622C4BB5}"/>
                  </a:ext>
                </a:extLst>
              </p:cNvPr>
              <p:cNvSpPr/>
              <p:nvPr/>
            </p:nvSpPr>
            <p:spPr>
              <a:xfrm rot="246348">
                <a:off x="602984" y="1608282"/>
                <a:ext cx="251112" cy="26040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00224B30-CFF1-4752-84A9-DFC1A36401B5}"/>
                </a:ext>
              </a:extLst>
            </p:cNvPr>
            <p:cNvGrpSpPr/>
            <p:nvPr/>
          </p:nvGrpSpPr>
          <p:grpSpPr>
            <a:xfrm>
              <a:off x="2291339" y="3940427"/>
              <a:ext cx="3375750" cy="2709674"/>
              <a:chOff x="3950110" y="944020"/>
              <a:chExt cx="3765177" cy="3022263"/>
            </a:xfrm>
          </p:grpSpPr>
          <p:sp>
            <p:nvSpPr>
              <p:cNvPr id="129" name="楕円 8">
                <a:extLst>
                  <a:ext uri="{FF2B5EF4-FFF2-40B4-BE49-F238E27FC236}">
                    <a16:creationId xmlns:a16="http://schemas.microsoft.com/office/drawing/2014/main" id="{B36CB1CB-9A85-4057-8940-8CD867B4F418}"/>
                  </a:ext>
                </a:extLst>
              </p:cNvPr>
              <p:cNvSpPr/>
              <p:nvPr/>
            </p:nvSpPr>
            <p:spPr>
              <a:xfrm rot="21227200">
                <a:off x="6191419" y="2631771"/>
                <a:ext cx="1523868" cy="1334512"/>
              </a:xfrm>
              <a:custGeom>
                <a:avLst/>
                <a:gdLst>
                  <a:gd name="connsiteX0" fmla="*/ 0 w 474912"/>
                  <a:gd name="connsiteY0" fmla="*/ 266538 h 533076"/>
                  <a:gd name="connsiteX1" fmla="*/ 237456 w 474912"/>
                  <a:gd name="connsiteY1" fmla="*/ 0 h 533076"/>
                  <a:gd name="connsiteX2" fmla="*/ 474912 w 474912"/>
                  <a:gd name="connsiteY2" fmla="*/ 266538 h 533076"/>
                  <a:gd name="connsiteX3" fmla="*/ 237456 w 474912"/>
                  <a:gd name="connsiteY3" fmla="*/ 533076 h 533076"/>
                  <a:gd name="connsiteX4" fmla="*/ 0 w 474912"/>
                  <a:gd name="connsiteY4" fmla="*/ 266538 h 533076"/>
                  <a:gd name="connsiteX0" fmla="*/ 0 w 1268662"/>
                  <a:gd name="connsiteY0" fmla="*/ 291234 h 915762"/>
                  <a:gd name="connsiteX1" fmla="*/ 237456 w 1268662"/>
                  <a:gd name="connsiteY1" fmla="*/ 24696 h 915762"/>
                  <a:gd name="connsiteX2" fmla="*/ 1268662 w 1268662"/>
                  <a:gd name="connsiteY2" fmla="*/ 881784 h 915762"/>
                  <a:gd name="connsiteX3" fmla="*/ 237456 w 1268662"/>
                  <a:gd name="connsiteY3" fmla="*/ 557772 h 915762"/>
                  <a:gd name="connsiteX4" fmla="*/ 0 w 1268662"/>
                  <a:gd name="connsiteY4" fmla="*/ 291234 h 915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662" h="915762">
                    <a:moveTo>
                      <a:pt x="0" y="291234"/>
                    </a:moveTo>
                    <a:cubicBezTo>
                      <a:pt x="0" y="144029"/>
                      <a:pt x="26012" y="-73729"/>
                      <a:pt x="237456" y="24696"/>
                    </a:cubicBezTo>
                    <a:cubicBezTo>
                      <a:pt x="448900" y="123121"/>
                      <a:pt x="1268662" y="734579"/>
                      <a:pt x="1268662" y="881784"/>
                    </a:cubicBezTo>
                    <a:cubicBezTo>
                      <a:pt x="1268662" y="1028989"/>
                      <a:pt x="448900" y="656197"/>
                      <a:pt x="237456" y="557772"/>
                    </a:cubicBezTo>
                    <a:cubicBezTo>
                      <a:pt x="26012" y="459347"/>
                      <a:pt x="0" y="438439"/>
                      <a:pt x="0" y="2912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916C5282-5BF3-4AA1-BBAF-1771B9998EA8}"/>
                  </a:ext>
                </a:extLst>
              </p:cNvPr>
              <p:cNvSpPr/>
              <p:nvPr/>
            </p:nvSpPr>
            <p:spPr>
              <a:xfrm rot="900000">
                <a:off x="4532597" y="2153407"/>
                <a:ext cx="2371788" cy="1103549"/>
              </a:xfrm>
              <a:custGeom>
                <a:avLst/>
                <a:gdLst>
                  <a:gd name="connsiteX0" fmla="*/ 724292 w 2371788"/>
                  <a:gd name="connsiteY0" fmla="*/ 67333 h 1103549"/>
                  <a:gd name="connsiteX1" fmla="*/ 1185894 w 2371788"/>
                  <a:gd name="connsiteY1" fmla="*/ 0 h 1103549"/>
                  <a:gd name="connsiteX2" fmla="*/ 2371788 w 2371788"/>
                  <a:gd name="connsiteY2" fmla="*/ 856821 h 1103549"/>
                  <a:gd name="connsiteX3" fmla="*/ 2361749 w 2371788"/>
                  <a:gd name="connsiteY3" fmla="*/ 952686 h 1103549"/>
                  <a:gd name="connsiteX4" fmla="*/ 2359685 w 2371788"/>
                  <a:gd name="connsiteY4" fmla="*/ 948611 h 1103549"/>
                  <a:gd name="connsiteX5" fmla="*/ 1266985 w 2371788"/>
                  <a:gd name="connsiteY5" fmla="*/ 425304 h 1103549"/>
                  <a:gd name="connsiteX6" fmla="*/ 805383 w 2371788"/>
                  <a:gd name="connsiteY6" fmla="*/ 492637 h 1103549"/>
                  <a:gd name="connsiteX7" fmla="*/ 134406 w 2371788"/>
                  <a:gd name="connsiteY7" fmla="*/ 1027332 h 1103549"/>
                  <a:gd name="connsiteX8" fmla="*/ 110095 w 2371788"/>
                  <a:gd name="connsiteY8" fmla="*/ 1103549 h 1103549"/>
                  <a:gd name="connsiteX9" fmla="*/ 104758 w 2371788"/>
                  <a:gd name="connsiteY9" fmla="*/ 1101005 h 1103549"/>
                  <a:gd name="connsiteX10" fmla="*/ 35269 w 2371788"/>
                  <a:gd name="connsiteY10" fmla="*/ 1060904 h 1103549"/>
                  <a:gd name="connsiteX11" fmla="*/ 24093 w 2371788"/>
                  <a:gd name="connsiteY11" fmla="*/ 1029500 h 1103549"/>
                  <a:gd name="connsiteX12" fmla="*/ 0 w 2371788"/>
                  <a:gd name="connsiteY12" fmla="*/ 856821 h 1103549"/>
                  <a:gd name="connsiteX13" fmla="*/ 724292 w 2371788"/>
                  <a:gd name="connsiteY13" fmla="*/ 67333 h 1103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71788" h="1103549">
                    <a:moveTo>
                      <a:pt x="724292" y="67333"/>
                    </a:moveTo>
                    <a:cubicBezTo>
                      <a:pt x="866170" y="23976"/>
                      <a:pt x="1022157" y="0"/>
                      <a:pt x="1185894" y="0"/>
                    </a:cubicBezTo>
                    <a:cubicBezTo>
                      <a:pt x="1840845" y="0"/>
                      <a:pt x="2371788" y="383612"/>
                      <a:pt x="2371788" y="856821"/>
                    </a:cubicBezTo>
                    <a:lnTo>
                      <a:pt x="2361749" y="952686"/>
                    </a:lnTo>
                    <a:lnTo>
                      <a:pt x="2359685" y="948611"/>
                    </a:lnTo>
                    <a:cubicBezTo>
                      <a:pt x="2179657" y="641086"/>
                      <a:pt x="1758198" y="425304"/>
                      <a:pt x="1266985" y="425304"/>
                    </a:cubicBezTo>
                    <a:cubicBezTo>
                      <a:pt x="1103248" y="425304"/>
                      <a:pt x="947260" y="449280"/>
                      <a:pt x="805383" y="492637"/>
                    </a:cubicBezTo>
                    <a:cubicBezTo>
                      <a:pt x="486156" y="590192"/>
                      <a:pt x="238355" y="785866"/>
                      <a:pt x="134406" y="1027332"/>
                    </a:cubicBezTo>
                    <a:lnTo>
                      <a:pt x="110095" y="1103549"/>
                    </a:lnTo>
                    <a:lnTo>
                      <a:pt x="104758" y="1101005"/>
                    </a:lnTo>
                    <a:lnTo>
                      <a:pt x="35269" y="1060904"/>
                    </a:lnTo>
                    <a:lnTo>
                      <a:pt x="24093" y="1029500"/>
                    </a:lnTo>
                    <a:cubicBezTo>
                      <a:pt x="8296" y="973723"/>
                      <a:pt x="0" y="915972"/>
                      <a:pt x="0" y="856821"/>
                    </a:cubicBezTo>
                    <a:cubicBezTo>
                      <a:pt x="0" y="501914"/>
                      <a:pt x="298656" y="197406"/>
                      <a:pt x="724292" y="67333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95E3E54E-9F79-4E90-AEED-4B109843B164}"/>
                  </a:ext>
                </a:extLst>
              </p:cNvPr>
              <p:cNvSpPr/>
              <p:nvPr/>
            </p:nvSpPr>
            <p:spPr>
              <a:xfrm rot="20479291">
                <a:off x="6200012" y="2601499"/>
                <a:ext cx="1165678" cy="882664"/>
              </a:xfrm>
              <a:custGeom>
                <a:avLst/>
                <a:gdLst>
                  <a:gd name="connsiteX0" fmla="*/ 103906 w 1456870"/>
                  <a:gd name="connsiteY0" fmla="*/ 402 h 833995"/>
                  <a:gd name="connsiteX1" fmla="*/ 142878 w 1456870"/>
                  <a:gd name="connsiteY1" fmla="*/ 6623 h 833995"/>
                  <a:gd name="connsiteX2" fmla="*/ 1451986 w 1456870"/>
                  <a:gd name="connsiteY2" fmla="*/ 754024 h 833995"/>
                  <a:gd name="connsiteX3" fmla="*/ 425132 w 1456870"/>
                  <a:gd name="connsiteY3" fmla="*/ 690903 h 833995"/>
                  <a:gd name="connsiteX4" fmla="*/ 87056 w 1456870"/>
                  <a:gd name="connsiteY4" fmla="*/ 430001 h 833995"/>
                  <a:gd name="connsiteX5" fmla="*/ 103906 w 1456870"/>
                  <a:gd name="connsiteY5" fmla="*/ 402 h 833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6870" h="833995">
                    <a:moveTo>
                      <a:pt x="103906" y="402"/>
                    </a:moveTo>
                    <a:cubicBezTo>
                      <a:pt x="115697" y="1210"/>
                      <a:pt x="128660" y="3248"/>
                      <a:pt x="142878" y="6623"/>
                    </a:cubicBezTo>
                    <a:cubicBezTo>
                      <a:pt x="370367" y="60627"/>
                      <a:pt x="1374044" y="565065"/>
                      <a:pt x="1451986" y="754024"/>
                    </a:cubicBezTo>
                    <a:cubicBezTo>
                      <a:pt x="1529928" y="942983"/>
                      <a:pt x="652620" y="744907"/>
                      <a:pt x="425132" y="690903"/>
                    </a:cubicBezTo>
                    <a:cubicBezTo>
                      <a:pt x="197643" y="636899"/>
                      <a:pt x="164998" y="618960"/>
                      <a:pt x="87056" y="430001"/>
                    </a:cubicBezTo>
                    <a:cubicBezTo>
                      <a:pt x="13985" y="252852"/>
                      <a:pt x="-72956" y="-11717"/>
                      <a:pt x="103906" y="402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8BD03708-A199-405B-8B3A-4255D796DA36}"/>
                  </a:ext>
                </a:extLst>
              </p:cNvPr>
              <p:cNvSpPr/>
              <p:nvPr/>
            </p:nvSpPr>
            <p:spPr>
              <a:xfrm rot="21183825">
                <a:off x="4533871" y="2739939"/>
                <a:ext cx="2570825" cy="1162024"/>
              </a:xfrm>
              <a:custGeom>
                <a:avLst/>
                <a:gdLst>
                  <a:gd name="connsiteX0" fmla="*/ 2204 w 2570825"/>
                  <a:gd name="connsiteY0" fmla="*/ 0 h 1162024"/>
                  <a:gd name="connsiteX1" fmla="*/ 51680 w 2570825"/>
                  <a:gd name="connsiteY1" fmla="*/ 63157 h 1162024"/>
                  <a:gd name="connsiteX2" fmla="*/ 730552 w 2570825"/>
                  <a:gd name="connsiteY2" fmla="*/ 588339 h 1162024"/>
                  <a:gd name="connsiteX3" fmla="*/ 851790 w 2570825"/>
                  <a:gd name="connsiteY3" fmla="*/ 648821 h 1162024"/>
                  <a:gd name="connsiteX4" fmla="*/ 912870 w 2570825"/>
                  <a:gd name="connsiteY4" fmla="*/ 624835 h 1162024"/>
                  <a:gd name="connsiteX5" fmla="*/ 1599617 w 2570825"/>
                  <a:gd name="connsiteY5" fmla="*/ 532668 h 1162024"/>
                  <a:gd name="connsiteX6" fmla="*/ 2570825 w 2570825"/>
                  <a:gd name="connsiteY6" fmla="*/ 847346 h 1162024"/>
                  <a:gd name="connsiteX7" fmla="*/ 1599617 w 2570825"/>
                  <a:gd name="connsiteY7" fmla="*/ 1162024 h 1162024"/>
                  <a:gd name="connsiteX8" fmla="*/ 1403885 w 2570825"/>
                  <a:gd name="connsiteY8" fmla="*/ 1155631 h 1162024"/>
                  <a:gd name="connsiteX9" fmla="*/ 1337745 w 2570825"/>
                  <a:gd name="connsiteY9" fmla="*/ 1148979 h 1162024"/>
                  <a:gd name="connsiteX10" fmla="*/ 1334152 w 2570825"/>
                  <a:gd name="connsiteY10" fmla="*/ 1149018 h 1162024"/>
                  <a:gd name="connsiteX11" fmla="*/ 1259208 w 2570825"/>
                  <a:gd name="connsiteY11" fmla="*/ 1141080 h 1162024"/>
                  <a:gd name="connsiteX12" fmla="*/ 1221579 w 2570825"/>
                  <a:gd name="connsiteY12" fmla="*/ 1137295 h 1162024"/>
                  <a:gd name="connsiteX13" fmla="*/ 1218708 w 2570825"/>
                  <a:gd name="connsiteY13" fmla="*/ 1136790 h 1162024"/>
                  <a:gd name="connsiteX14" fmla="*/ 1167184 w 2570825"/>
                  <a:gd name="connsiteY14" fmla="*/ 1131333 h 1162024"/>
                  <a:gd name="connsiteX15" fmla="*/ 1087987 w 2570825"/>
                  <a:gd name="connsiteY15" fmla="*/ 1113801 h 1162024"/>
                  <a:gd name="connsiteX16" fmla="*/ 1056606 w 2570825"/>
                  <a:gd name="connsiteY16" fmla="*/ 1108282 h 1162024"/>
                  <a:gd name="connsiteX17" fmla="*/ 1025530 w 2570825"/>
                  <a:gd name="connsiteY17" fmla="*/ 1099974 h 1162024"/>
                  <a:gd name="connsiteX18" fmla="*/ 996890 w 2570825"/>
                  <a:gd name="connsiteY18" fmla="*/ 1093634 h 1162024"/>
                  <a:gd name="connsiteX19" fmla="*/ 978918 w 2570825"/>
                  <a:gd name="connsiteY19" fmla="*/ 1087514 h 1162024"/>
                  <a:gd name="connsiteX20" fmla="*/ 912870 w 2570825"/>
                  <a:gd name="connsiteY20" fmla="*/ 1069857 h 1162024"/>
                  <a:gd name="connsiteX21" fmla="*/ 794276 w 2570825"/>
                  <a:gd name="connsiteY21" fmla="*/ 1023285 h 1162024"/>
                  <a:gd name="connsiteX22" fmla="*/ 771476 w 2570825"/>
                  <a:gd name="connsiteY22" fmla="*/ 1009675 h 1162024"/>
                  <a:gd name="connsiteX23" fmla="*/ 648844 w 2570825"/>
                  <a:gd name="connsiteY23" fmla="*/ 951643 h 1162024"/>
                  <a:gd name="connsiteX24" fmla="*/ 0 w 2570825"/>
                  <a:gd name="connsiteY24" fmla="*/ 53780 h 116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70825" h="1162024">
                    <a:moveTo>
                      <a:pt x="2204" y="0"/>
                    </a:moveTo>
                    <a:lnTo>
                      <a:pt x="51680" y="63157"/>
                    </a:lnTo>
                    <a:cubicBezTo>
                      <a:pt x="213906" y="253858"/>
                      <a:pt x="447406" y="437393"/>
                      <a:pt x="730552" y="588339"/>
                    </a:cubicBezTo>
                    <a:lnTo>
                      <a:pt x="851790" y="648821"/>
                    </a:lnTo>
                    <a:lnTo>
                      <a:pt x="912870" y="624835"/>
                    </a:lnTo>
                    <a:cubicBezTo>
                      <a:pt x="1088624" y="567889"/>
                      <a:pt x="1331426" y="532668"/>
                      <a:pt x="1599617" y="532668"/>
                    </a:cubicBezTo>
                    <a:cubicBezTo>
                      <a:pt x="2136000" y="532668"/>
                      <a:pt x="2570825" y="673554"/>
                      <a:pt x="2570825" y="847346"/>
                    </a:cubicBezTo>
                    <a:cubicBezTo>
                      <a:pt x="2570825" y="1021138"/>
                      <a:pt x="2136000" y="1162024"/>
                      <a:pt x="1599617" y="1162024"/>
                    </a:cubicBezTo>
                    <a:cubicBezTo>
                      <a:pt x="1532569" y="1162024"/>
                      <a:pt x="1467108" y="1159823"/>
                      <a:pt x="1403885" y="1155631"/>
                    </a:cubicBezTo>
                    <a:lnTo>
                      <a:pt x="1337745" y="1148979"/>
                    </a:lnTo>
                    <a:lnTo>
                      <a:pt x="1334152" y="1149018"/>
                    </a:lnTo>
                    <a:lnTo>
                      <a:pt x="1259208" y="1141080"/>
                    </a:lnTo>
                    <a:lnTo>
                      <a:pt x="1221579" y="1137295"/>
                    </a:lnTo>
                    <a:lnTo>
                      <a:pt x="1218708" y="1136790"/>
                    </a:lnTo>
                    <a:lnTo>
                      <a:pt x="1167184" y="1131333"/>
                    </a:lnTo>
                    <a:lnTo>
                      <a:pt x="1087987" y="1113801"/>
                    </a:lnTo>
                    <a:lnTo>
                      <a:pt x="1056606" y="1108282"/>
                    </a:lnTo>
                    <a:lnTo>
                      <a:pt x="1025530" y="1099974"/>
                    </a:lnTo>
                    <a:lnTo>
                      <a:pt x="996890" y="1093634"/>
                    </a:lnTo>
                    <a:lnTo>
                      <a:pt x="978918" y="1087514"/>
                    </a:lnTo>
                    <a:lnTo>
                      <a:pt x="912870" y="1069857"/>
                    </a:lnTo>
                    <a:cubicBezTo>
                      <a:pt x="868931" y="1055621"/>
                      <a:pt x="829183" y="1040026"/>
                      <a:pt x="794276" y="1023285"/>
                    </a:cubicBezTo>
                    <a:lnTo>
                      <a:pt x="771476" y="1009675"/>
                    </a:lnTo>
                    <a:lnTo>
                      <a:pt x="648844" y="951643"/>
                    </a:lnTo>
                    <a:cubicBezTo>
                      <a:pt x="256195" y="736114"/>
                      <a:pt x="7857" y="385951"/>
                      <a:pt x="0" y="5378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3B429029-E609-4D52-87EE-D85B5E8A2B44}"/>
                  </a:ext>
                </a:extLst>
              </p:cNvPr>
              <p:cNvSpPr/>
              <p:nvPr/>
            </p:nvSpPr>
            <p:spPr>
              <a:xfrm rot="900000">
                <a:off x="4553801" y="2580181"/>
                <a:ext cx="2251654" cy="926659"/>
              </a:xfrm>
              <a:custGeom>
                <a:avLst/>
                <a:gdLst>
                  <a:gd name="connsiteX0" fmla="*/ 695288 w 2251654"/>
                  <a:gd name="connsiteY0" fmla="*/ 67333 h 926659"/>
                  <a:gd name="connsiteX1" fmla="*/ 1156890 w 2251654"/>
                  <a:gd name="connsiteY1" fmla="*/ 0 h 926659"/>
                  <a:gd name="connsiteX2" fmla="*/ 2249590 w 2251654"/>
                  <a:gd name="connsiteY2" fmla="*/ 523307 h 926659"/>
                  <a:gd name="connsiteX3" fmla="*/ 2251654 w 2251654"/>
                  <a:gd name="connsiteY3" fmla="*/ 527382 h 926659"/>
                  <a:gd name="connsiteX4" fmla="*/ 2248029 w 2251654"/>
                  <a:gd name="connsiteY4" fmla="*/ 562002 h 926659"/>
                  <a:gd name="connsiteX5" fmla="*/ 2208378 w 2251654"/>
                  <a:gd name="connsiteY5" fmla="*/ 686310 h 926659"/>
                  <a:gd name="connsiteX6" fmla="*/ 2184941 w 2251654"/>
                  <a:gd name="connsiteY6" fmla="*/ 732574 h 926659"/>
                  <a:gd name="connsiteX7" fmla="*/ 2063187 w 2251654"/>
                  <a:gd name="connsiteY7" fmla="*/ 780326 h 926659"/>
                  <a:gd name="connsiteX8" fmla="*/ 1149811 w 2251654"/>
                  <a:gd name="connsiteY8" fmla="*/ 926659 h 926659"/>
                  <a:gd name="connsiteX9" fmla="*/ 110672 w 2251654"/>
                  <a:gd name="connsiteY9" fmla="*/ 731002 h 926659"/>
                  <a:gd name="connsiteX10" fmla="*/ 0 w 2251654"/>
                  <a:gd name="connsiteY10" fmla="*/ 678245 h 926659"/>
                  <a:gd name="connsiteX11" fmla="*/ 24311 w 2251654"/>
                  <a:gd name="connsiteY11" fmla="*/ 602028 h 926659"/>
                  <a:gd name="connsiteX12" fmla="*/ 695288 w 2251654"/>
                  <a:gd name="connsiteY12" fmla="*/ 67333 h 926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51654" h="926659">
                    <a:moveTo>
                      <a:pt x="695288" y="67333"/>
                    </a:moveTo>
                    <a:cubicBezTo>
                      <a:pt x="837165" y="23976"/>
                      <a:pt x="993153" y="0"/>
                      <a:pt x="1156890" y="0"/>
                    </a:cubicBezTo>
                    <a:cubicBezTo>
                      <a:pt x="1648103" y="0"/>
                      <a:pt x="2069562" y="215782"/>
                      <a:pt x="2249590" y="523307"/>
                    </a:cubicBezTo>
                    <a:lnTo>
                      <a:pt x="2251654" y="527382"/>
                    </a:lnTo>
                    <a:lnTo>
                      <a:pt x="2248029" y="562002"/>
                    </a:lnTo>
                    <a:cubicBezTo>
                      <a:pt x="2239031" y="604548"/>
                      <a:pt x="2225703" y="646065"/>
                      <a:pt x="2208378" y="686310"/>
                    </a:cubicBezTo>
                    <a:lnTo>
                      <a:pt x="2184941" y="732574"/>
                    </a:lnTo>
                    <a:lnTo>
                      <a:pt x="2063187" y="780326"/>
                    </a:lnTo>
                    <a:cubicBezTo>
                      <a:pt x="1802459" y="872713"/>
                      <a:pt x="1488146" y="926658"/>
                      <a:pt x="1149811" y="926659"/>
                    </a:cubicBezTo>
                    <a:cubicBezTo>
                      <a:pt x="755087" y="926658"/>
                      <a:pt x="393060" y="853232"/>
                      <a:pt x="110672" y="731002"/>
                    </a:cubicBezTo>
                    <a:lnTo>
                      <a:pt x="0" y="678245"/>
                    </a:lnTo>
                    <a:lnTo>
                      <a:pt x="24311" y="602028"/>
                    </a:lnTo>
                    <a:cubicBezTo>
                      <a:pt x="128260" y="360562"/>
                      <a:pt x="376061" y="164888"/>
                      <a:pt x="695288" y="67333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D03346A8-2A00-4D75-8E9B-6A3365967E67}"/>
                  </a:ext>
                </a:extLst>
              </p:cNvPr>
              <p:cNvSpPr/>
              <p:nvPr/>
            </p:nvSpPr>
            <p:spPr>
              <a:xfrm rot="11774113">
                <a:off x="5275650" y="2742184"/>
                <a:ext cx="1031752" cy="702327"/>
              </a:xfrm>
              <a:custGeom>
                <a:avLst/>
                <a:gdLst>
                  <a:gd name="connsiteX0" fmla="*/ 228669 w 1090292"/>
                  <a:gd name="connsiteY0" fmla="*/ 174834 h 637484"/>
                  <a:gd name="connsiteX1" fmla="*/ 141252 w 1090292"/>
                  <a:gd name="connsiteY1" fmla="*/ 87417 h 637484"/>
                  <a:gd name="connsiteX2" fmla="*/ 228669 w 1090292"/>
                  <a:gd name="connsiteY2" fmla="*/ 0 h 637484"/>
                  <a:gd name="connsiteX3" fmla="*/ 184960 w 1090292"/>
                  <a:gd name="connsiteY3" fmla="*/ 87417 h 637484"/>
                  <a:gd name="connsiteX4" fmla="*/ 228669 w 1090292"/>
                  <a:gd name="connsiteY4" fmla="*/ 174834 h 637484"/>
                  <a:gd name="connsiteX5" fmla="*/ 511172 w 1090292"/>
                  <a:gd name="connsiteY5" fmla="*/ 174834 h 637484"/>
                  <a:gd name="connsiteX6" fmla="*/ 423755 w 1090292"/>
                  <a:gd name="connsiteY6" fmla="*/ 87417 h 637484"/>
                  <a:gd name="connsiteX7" fmla="*/ 511172 w 1090292"/>
                  <a:gd name="connsiteY7" fmla="*/ 0 h 637484"/>
                  <a:gd name="connsiteX8" fmla="*/ 467464 w 1090292"/>
                  <a:gd name="connsiteY8" fmla="*/ 87417 h 637484"/>
                  <a:gd name="connsiteX9" fmla="*/ 511172 w 1090292"/>
                  <a:gd name="connsiteY9" fmla="*/ 174834 h 637484"/>
                  <a:gd name="connsiteX10" fmla="*/ 807789 w 1090292"/>
                  <a:gd name="connsiteY10" fmla="*/ 174834 h 637484"/>
                  <a:gd name="connsiteX11" fmla="*/ 720372 w 1090292"/>
                  <a:gd name="connsiteY11" fmla="*/ 87417 h 637484"/>
                  <a:gd name="connsiteX12" fmla="*/ 807789 w 1090292"/>
                  <a:gd name="connsiteY12" fmla="*/ 0 h 637484"/>
                  <a:gd name="connsiteX13" fmla="*/ 764080 w 1090292"/>
                  <a:gd name="connsiteY13" fmla="*/ 87417 h 637484"/>
                  <a:gd name="connsiteX14" fmla="*/ 807789 w 1090292"/>
                  <a:gd name="connsiteY14" fmla="*/ 174834 h 637484"/>
                  <a:gd name="connsiteX15" fmla="*/ 1090292 w 1090292"/>
                  <a:gd name="connsiteY15" fmla="*/ 174834 h 637484"/>
                  <a:gd name="connsiteX16" fmla="*/ 1002875 w 1090292"/>
                  <a:gd name="connsiteY16" fmla="*/ 87417 h 637484"/>
                  <a:gd name="connsiteX17" fmla="*/ 1090292 w 1090292"/>
                  <a:gd name="connsiteY17" fmla="*/ 0 h 637484"/>
                  <a:gd name="connsiteX18" fmla="*/ 1046584 w 1090292"/>
                  <a:gd name="connsiteY18" fmla="*/ 87417 h 637484"/>
                  <a:gd name="connsiteX19" fmla="*/ 1090292 w 1090292"/>
                  <a:gd name="connsiteY19" fmla="*/ 174834 h 637484"/>
                  <a:gd name="connsiteX20" fmla="*/ 87417 w 1090292"/>
                  <a:gd name="connsiteY20" fmla="*/ 266955 h 637484"/>
                  <a:gd name="connsiteX21" fmla="*/ 0 w 1090292"/>
                  <a:gd name="connsiteY21" fmla="*/ 179538 h 637484"/>
                  <a:gd name="connsiteX22" fmla="*/ 87417 w 1090292"/>
                  <a:gd name="connsiteY22" fmla="*/ 92121 h 637484"/>
                  <a:gd name="connsiteX23" fmla="*/ 43709 w 1090292"/>
                  <a:gd name="connsiteY23" fmla="*/ 179538 h 637484"/>
                  <a:gd name="connsiteX24" fmla="*/ 87417 w 1090292"/>
                  <a:gd name="connsiteY24" fmla="*/ 266955 h 637484"/>
                  <a:gd name="connsiteX25" fmla="*/ 369920 w 1090292"/>
                  <a:gd name="connsiteY25" fmla="*/ 266955 h 637484"/>
                  <a:gd name="connsiteX26" fmla="*/ 282503 w 1090292"/>
                  <a:gd name="connsiteY26" fmla="*/ 179538 h 637484"/>
                  <a:gd name="connsiteX27" fmla="*/ 369920 w 1090292"/>
                  <a:gd name="connsiteY27" fmla="*/ 92121 h 637484"/>
                  <a:gd name="connsiteX28" fmla="*/ 326212 w 1090292"/>
                  <a:gd name="connsiteY28" fmla="*/ 179538 h 637484"/>
                  <a:gd name="connsiteX29" fmla="*/ 369920 w 1090292"/>
                  <a:gd name="connsiteY29" fmla="*/ 266955 h 637484"/>
                  <a:gd name="connsiteX30" fmla="*/ 666537 w 1090292"/>
                  <a:gd name="connsiteY30" fmla="*/ 266955 h 637484"/>
                  <a:gd name="connsiteX31" fmla="*/ 579120 w 1090292"/>
                  <a:gd name="connsiteY31" fmla="*/ 179538 h 637484"/>
                  <a:gd name="connsiteX32" fmla="*/ 666537 w 1090292"/>
                  <a:gd name="connsiteY32" fmla="*/ 92121 h 637484"/>
                  <a:gd name="connsiteX33" fmla="*/ 622829 w 1090292"/>
                  <a:gd name="connsiteY33" fmla="*/ 179538 h 637484"/>
                  <a:gd name="connsiteX34" fmla="*/ 666537 w 1090292"/>
                  <a:gd name="connsiteY34" fmla="*/ 266955 h 637484"/>
                  <a:gd name="connsiteX35" fmla="*/ 949040 w 1090292"/>
                  <a:gd name="connsiteY35" fmla="*/ 266955 h 637484"/>
                  <a:gd name="connsiteX36" fmla="*/ 861623 w 1090292"/>
                  <a:gd name="connsiteY36" fmla="*/ 179538 h 637484"/>
                  <a:gd name="connsiteX37" fmla="*/ 949040 w 1090292"/>
                  <a:gd name="connsiteY37" fmla="*/ 92121 h 637484"/>
                  <a:gd name="connsiteX38" fmla="*/ 905332 w 1090292"/>
                  <a:gd name="connsiteY38" fmla="*/ 179538 h 637484"/>
                  <a:gd name="connsiteX39" fmla="*/ 949040 w 1090292"/>
                  <a:gd name="connsiteY39" fmla="*/ 266955 h 637484"/>
                  <a:gd name="connsiteX40" fmla="*/ 228669 w 1090292"/>
                  <a:gd name="connsiteY40" fmla="*/ 410254 h 637484"/>
                  <a:gd name="connsiteX41" fmla="*/ 141252 w 1090292"/>
                  <a:gd name="connsiteY41" fmla="*/ 322837 h 637484"/>
                  <a:gd name="connsiteX42" fmla="*/ 228669 w 1090292"/>
                  <a:gd name="connsiteY42" fmla="*/ 235420 h 637484"/>
                  <a:gd name="connsiteX43" fmla="*/ 184960 w 1090292"/>
                  <a:gd name="connsiteY43" fmla="*/ 322837 h 637484"/>
                  <a:gd name="connsiteX44" fmla="*/ 228669 w 1090292"/>
                  <a:gd name="connsiteY44" fmla="*/ 410254 h 637484"/>
                  <a:gd name="connsiteX45" fmla="*/ 511172 w 1090292"/>
                  <a:gd name="connsiteY45" fmla="*/ 410254 h 637484"/>
                  <a:gd name="connsiteX46" fmla="*/ 423755 w 1090292"/>
                  <a:gd name="connsiteY46" fmla="*/ 322837 h 637484"/>
                  <a:gd name="connsiteX47" fmla="*/ 511172 w 1090292"/>
                  <a:gd name="connsiteY47" fmla="*/ 235420 h 637484"/>
                  <a:gd name="connsiteX48" fmla="*/ 467464 w 1090292"/>
                  <a:gd name="connsiteY48" fmla="*/ 322837 h 637484"/>
                  <a:gd name="connsiteX49" fmla="*/ 511172 w 1090292"/>
                  <a:gd name="connsiteY49" fmla="*/ 410254 h 637484"/>
                  <a:gd name="connsiteX50" fmla="*/ 807789 w 1090292"/>
                  <a:gd name="connsiteY50" fmla="*/ 410254 h 637484"/>
                  <a:gd name="connsiteX51" fmla="*/ 720372 w 1090292"/>
                  <a:gd name="connsiteY51" fmla="*/ 322837 h 637484"/>
                  <a:gd name="connsiteX52" fmla="*/ 807789 w 1090292"/>
                  <a:gd name="connsiteY52" fmla="*/ 235420 h 637484"/>
                  <a:gd name="connsiteX53" fmla="*/ 764080 w 1090292"/>
                  <a:gd name="connsiteY53" fmla="*/ 322837 h 637484"/>
                  <a:gd name="connsiteX54" fmla="*/ 807789 w 1090292"/>
                  <a:gd name="connsiteY54" fmla="*/ 410254 h 637484"/>
                  <a:gd name="connsiteX55" fmla="*/ 1090292 w 1090292"/>
                  <a:gd name="connsiteY55" fmla="*/ 410254 h 637484"/>
                  <a:gd name="connsiteX56" fmla="*/ 1002875 w 1090292"/>
                  <a:gd name="connsiteY56" fmla="*/ 322837 h 637484"/>
                  <a:gd name="connsiteX57" fmla="*/ 1090292 w 1090292"/>
                  <a:gd name="connsiteY57" fmla="*/ 235420 h 637484"/>
                  <a:gd name="connsiteX58" fmla="*/ 1046584 w 1090292"/>
                  <a:gd name="connsiteY58" fmla="*/ 322837 h 637484"/>
                  <a:gd name="connsiteX59" fmla="*/ 1090292 w 1090292"/>
                  <a:gd name="connsiteY59" fmla="*/ 410254 h 637484"/>
                  <a:gd name="connsiteX60" fmla="*/ 87417 w 1090292"/>
                  <a:gd name="connsiteY60" fmla="*/ 494186 h 637484"/>
                  <a:gd name="connsiteX61" fmla="*/ 0 w 1090292"/>
                  <a:gd name="connsiteY61" fmla="*/ 406769 h 637484"/>
                  <a:gd name="connsiteX62" fmla="*/ 87417 w 1090292"/>
                  <a:gd name="connsiteY62" fmla="*/ 319352 h 637484"/>
                  <a:gd name="connsiteX63" fmla="*/ 43709 w 1090292"/>
                  <a:gd name="connsiteY63" fmla="*/ 406769 h 637484"/>
                  <a:gd name="connsiteX64" fmla="*/ 87417 w 1090292"/>
                  <a:gd name="connsiteY64" fmla="*/ 494186 h 637484"/>
                  <a:gd name="connsiteX65" fmla="*/ 369920 w 1090292"/>
                  <a:gd name="connsiteY65" fmla="*/ 494186 h 637484"/>
                  <a:gd name="connsiteX66" fmla="*/ 282503 w 1090292"/>
                  <a:gd name="connsiteY66" fmla="*/ 406769 h 637484"/>
                  <a:gd name="connsiteX67" fmla="*/ 369920 w 1090292"/>
                  <a:gd name="connsiteY67" fmla="*/ 319352 h 637484"/>
                  <a:gd name="connsiteX68" fmla="*/ 326212 w 1090292"/>
                  <a:gd name="connsiteY68" fmla="*/ 406769 h 637484"/>
                  <a:gd name="connsiteX69" fmla="*/ 369920 w 1090292"/>
                  <a:gd name="connsiteY69" fmla="*/ 494186 h 637484"/>
                  <a:gd name="connsiteX70" fmla="*/ 666537 w 1090292"/>
                  <a:gd name="connsiteY70" fmla="*/ 494186 h 637484"/>
                  <a:gd name="connsiteX71" fmla="*/ 579120 w 1090292"/>
                  <a:gd name="connsiteY71" fmla="*/ 406769 h 637484"/>
                  <a:gd name="connsiteX72" fmla="*/ 666537 w 1090292"/>
                  <a:gd name="connsiteY72" fmla="*/ 319352 h 637484"/>
                  <a:gd name="connsiteX73" fmla="*/ 622829 w 1090292"/>
                  <a:gd name="connsiteY73" fmla="*/ 406769 h 637484"/>
                  <a:gd name="connsiteX74" fmla="*/ 666537 w 1090292"/>
                  <a:gd name="connsiteY74" fmla="*/ 494186 h 637484"/>
                  <a:gd name="connsiteX75" fmla="*/ 949040 w 1090292"/>
                  <a:gd name="connsiteY75" fmla="*/ 494186 h 637484"/>
                  <a:gd name="connsiteX76" fmla="*/ 861623 w 1090292"/>
                  <a:gd name="connsiteY76" fmla="*/ 406769 h 637484"/>
                  <a:gd name="connsiteX77" fmla="*/ 949040 w 1090292"/>
                  <a:gd name="connsiteY77" fmla="*/ 319352 h 637484"/>
                  <a:gd name="connsiteX78" fmla="*/ 905332 w 1090292"/>
                  <a:gd name="connsiteY78" fmla="*/ 406769 h 637484"/>
                  <a:gd name="connsiteX79" fmla="*/ 949040 w 1090292"/>
                  <a:gd name="connsiteY79" fmla="*/ 494186 h 637484"/>
                  <a:gd name="connsiteX80" fmla="*/ 228669 w 1090292"/>
                  <a:gd name="connsiteY80" fmla="*/ 637484 h 637484"/>
                  <a:gd name="connsiteX81" fmla="*/ 141252 w 1090292"/>
                  <a:gd name="connsiteY81" fmla="*/ 550067 h 637484"/>
                  <a:gd name="connsiteX82" fmla="*/ 228669 w 1090292"/>
                  <a:gd name="connsiteY82" fmla="*/ 462650 h 637484"/>
                  <a:gd name="connsiteX83" fmla="*/ 184960 w 1090292"/>
                  <a:gd name="connsiteY83" fmla="*/ 550067 h 637484"/>
                  <a:gd name="connsiteX84" fmla="*/ 228669 w 1090292"/>
                  <a:gd name="connsiteY84" fmla="*/ 637484 h 637484"/>
                  <a:gd name="connsiteX85" fmla="*/ 511172 w 1090292"/>
                  <a:gd name="connsiteY85" fmla="*/ 637484 h 637484"/>
                  <a:gd name="connsiteX86" fmla="*/ 423755 w 1090292"/>
                  <a:gd name="connsiteY86" fmla="*/ 550067 h 637484"/>
                  <a:gd name="connsiteX87" fmla="*/ 511172 w 1090292"/>
                  <a:gd name="connsiteY87" fmla="*/ 462650 h 637484"/>
                  <a:gd name="connsiteX88" fmla="*/ 467464 w 1090292"/>
                  <a:gd name="connsiteY88" fmla="*/ 550067 h 637484"/>
                  <a:gd name="connsiteX89" fmla="*/ 511172 w 1090292"/>
                  <a:gd name="connsiteY89" fmla="*/ 637484 h 637484"/>
                  <a:gd name="connsiteX90" fmla="*/ 807789 w 1090292"/>
                  <a:gd name="connsiteY90" fmla="*/ 637484 h 637484"/>
                  <a:gd name="connsiteX91" fmla="*/ 720372 w 1090292"/>
                  <a:gd name="connsiteY91" fmla="*/ 550067 h 637484"/>
                  <a:gd name="connsiteX92" fmla="*/ 807789 w 1090292"/>
                  <a:gd name="connsiteY92" fmla="*/ 462650 h 637484"/>
                  <a:gd name="connsiteX93" fmla="*/ 764080 w 1090292"/>
                  <a:gd name="connsiteY93" fmla="*/ 550067 h 637484"/>
                  <a:gd name="connsiteX94" fmla="*/ 807789 w 1090292"/>
                  <a:gd name="connsiteY94" fmla="*/ 637484 h 637484"/>
                  <a:gd name="connsiteX95" fmla="*/ 1090292 w 1090292"/>
                  <a:gd name="connsiteY95" fmla="*/ 637484 h 637484"/>
                  <a:gd name="connsiteX96" fmla="*/ 1002875 w 1090292"/>
                  <a:gd name="connsiteY96" fmla="*/ 550067 h 637484"/>
                  <a:gd name="connsiteX97" fmla="*/ 1090292 w 1090292"/>
                  <a:gd name="connsiteY97" fmla="*/ 462650 h 637484"/>
                  <a:gd name="connsiteX98" fmla="*/ 1046584 w 1090292"/>
                  <a:gd name="connsiteY98" fmla="*/ 550067 h 637484"/>
                  <a:gd name="connsiteX99" fmla="*/ 1090292 w 1090292"/>
                  <a:gd name="connsiteY99" fmla="*/ 637484 h 637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090292" h="637484">
                    <a:moveTo>
                      <a:pt x="228669" y="174834"/>
                    </a:moveTo>
                    <a:cubicBezTo>
                      <a:pt x="180390" y="174834"/>
                      <a:pt x="141252" y="135696"/>
                      <a:pt x="141252" y="87417"/>
                    </a:cubicBezTo>
                    <a:cubicBezTo>
                      <a:pt x="141252" y="39138"/>
                      <a:pt x="180390" y="0"/>
                      <a:pt x="228669" y="0"/>
                    </a:cubicBezTo>
                    <a:cubicBezTo>
                      <a:pt x="201154" y="20637"/>
                      <a:pt x="184960" y="53023"/>
                      <a:pt x="184960" y="87417"/>
                    </a:cubicBezTo>
                    <a:cubicBezTo>
                      <a:pt x="184960" y="121811"/>
                      <a:pt x="201154" y="154198"/>
                      <a:pt x="228669" y="174834"/>
                    </a:cubicBezTo>
                    <a:close/>
                    <a:moveTo>
                      <a:pt x="511172" y="174834"/>
                    </a:moveTo>
                    <a:cubicBezTo>
                      <a:pt x="462893" y="174834"/>
                      <a:pt x="423755" y="135696"/>
                      <a:pt x="423755" y="87417"/>
                    </a:cubicBezTo>
                    <a:cubicBezTo>
                      <a:pt x="423755" y="39138"/>
                      <a:pt x="462893" y="0"/>
                      <a:pt x="511172" y="0"/>
                    </a:cubicBezTo>
                    <a:cubicBezTo>
                      <a:pt x="483657" y="20637"/>
                      <a:pt x="467464" y="53023"/>
                      <a:pt x="467464" y="87417"/>
                    </a:cubicBezTo>
                    <a:cubicBezTo>
                      <a:pt x="467464" y="121811"/>
                      <a:pt x="483657" y="154198"/>
                      <a:pt x="511172" y="174834"/>
                    </a:cubicBezTo>
                    <a:close/>
                    <a:moveTo>
                      <a:pt x="807789" y="174834"/>
                    </a:moveTo>
                    <a:cubicBezTo>
                      <a:pt x="759510" y="174834"/>
                      <a:pt x="720372" y="135696"/>
                      <a:pt x="720372" y="87417"/>
                    </a:cubicBezTo>
                    <a:cubicBezTo>
                      <a:pt x="720372" y="39138"/>
                      <a:pt x="759510" y="0"/>
                      <a:pt x="807789" y="0"/>
                    </a:cubicBezTo>
                    <a:cubicBezTo>
                      <a:pt x="780274" y="20637"/>
                      <a:pt x="764080" y="53023"/>
                      <a:pt x="764080" y="87417"/>
                    </a:cubicBezTo>
                    <a:cubicBezTo>
                      <a:pt x="764080" y="121811"/>
                      <a:pt x="780274" y="154198"/>
                      <a:pt x="807789" y="174834"/>
                    </a:cubicBezTo>
                    <a:close/>
                    <a:moveTo>
                      <a:pt x="1090292" y="174834"/>
                    </a:moveTo>
                    <a:cubicBezTo>
                      <a:pt x="1042013" y="174834"/>
                      <a:pt x="1002875" y="135696"/>
                      <a:pt x="1002875" y="87417"/>
                    </a:cubicBezTo>
                    <a:cubicBezTo>
                      <a:pt x="1002875" y="39138"/>
                      <a:pt x="1042013" y="0"/>
                      <a:pt x="1090292" y="0"/>
                    </a:cubicBezTo>
                    <a:cubicBezTo>
                      <a:pt x="1062777" y="20637"/>
                      <a:pt x="1046584" y="53023"/>
                      <a:pt x="1046584" y="87417"/>
                    </a:cubicBezTo>
                    <a:cubicBezTo>
                      <a:pt x="1046584" y="121811"/>
                      <a:pt x="1062777" y="154198"/>
                      <a:pt x="1090292" y="174834"/>
                    </a:cubicBezTo>
                    <a:close/>
                    <a:moveTo>
                      <a:pt x="87417" y="266955"/>
                    </a:moveTo>
                    <a:cubicBezTo>
                      <a:pt x="39138" y="266955"/>
                      <a:pt x="0" y="227817"/>
                      <a:pt x="0" y="179538"/>
                    </a:cubicBezTo>
                    <a:cubicBezTo>
                      <a:pt x="0" y="131259"/>
                      <a:pt x="39138" y="92121"/>
                      <a:pt x="87417" y="92121"/>
                    </a:cubicBezTo>
                    <a:cubicBezTo>
                      <a:pt x="59902" y="112757"/>
                      <a:pt x="43709" y="145144"/>
                      <a:pt x="43709" y="179538"/>
                    </a:cubicBezTo>
                    <a:cubicBezTo>
                      <a:pt x="43709" y="213932"/>
                      <a:pt x="59902" y="246319"/>
                      <a:pt x="87417" y="266955"/>
                    </a:cubicBezTo>
                    <a:close/>
                    <a:moveTo>
                      <a:pt x="369920" y="266955"/>
                    </a:moveTo>
                    <a:cubicBezTo>
                      <a:pt x="321641" y="266955"/>
                      <a:pt x="282503" y="227817"/>
                      <a:pt x="282503" y="179538"/>
                    </a:cubicBezTo>
                    <a:cubicBezTo>
                      <a:pt x="282503" y="131259"/>
                      <a:pt x="321641" y="92121"/>
                      <a:pt x="369920" y="92121"/>
                    </a:cubicBezTo>
                    <a:cubicBezTo>
                      <a:pt x="342405" y="112757"/>
                      <a:pt x="326212" y="145144"/>
                      <a:pt x="326212" y="179538"/>
                    </a:cubicBezTo>
                    <a:cubicBezTo>
                      <a:pt x="326212" y="213932"/>
                      <a:pt x="342405" y="246319"/>
                      <a:pt x="369920" y="266955"/>
                    </a:cubicBezTo>
                    <a:close/>
                    <a:moveTo>
                      <a:pt x="666537" y="266955"/>
                    </a:moveTo>
                    <a:cubicBezTo>
                      <a:pt x="618258" y="266955"/>
                      <a:pt x="579120" y="227817"/>
                      <a:pt x="579120" y="179538"/>
                    </a:cubicBezTo>
                    <a:cubicBezTo>
                      <a:pt x="579120" y="131259"/>
                      <a:pt x="618258" y="92121"/>
                      <a:pt x="666537" y="92121"/>
                    </a:cubicBezTo>
                    <a:cubicBezTo>
                      <a:pt x="639022" y="112757"/>
                      <a:pt x="622829" y="145144"/>
                      <a:pt x="622829" y="179538"/>
                    </a:cubicBezTo>
                    <a:cubicBezTo>
                      <a:pt x="622829" y="213932"/>
                      <a:pt x="639022" y="246319"/>
                      <a:pt x="666537" y="266955"/>
                    </a:cubicBezTo>
                    <a:close/>
                    <a:moveTo>
                      <a:pt x="949040" y="266955"/>
                    </a:moveTo>
                    <a:cubicBezTo>
                      <a:pt x="900761" y="266955"/>
                      <a:pt x="861623" y="227817"/>
                      <a:pt x="861623" y="179538"/>
                    </a:cubicBezTo>
                    <a:cubicBezTo>
                      <a:pt x="861623" y="131259"/>
                      <a:pt x="900761" y="92121"/>
                      <a:pt x="949040" y="92121"/>
                    </a:cubicBezTo>
                    <a:cubicBezTo>
                      <a:pt x="921525" y="112757"/>
                      <a:pt x="905332" y="145144"/>
                      <a:pt x="905332" y="179538"/>
                    </a:cubicBezTo>
                    <a:cubicBezTo>
                      <a:pt x="905332" y="213932"/>
                      <a:pt x="921525" y="246319"/>
                      <a:pt x="949040" y="266955"/>
                    </a:cubicBezTo>
                    <a:close/>
                    <a:moveTo>
                      <a:pt x="228669" y="410254"/>
                    </a:moveTo>
                    <a:cubicBezTo>
                      <a:pt x="180390" y="410254"/>
                      <a:pt x="141252" y="371116"/>
                      <a:pt x="141252" y="322837"/>
                    </a:cubicBezTo>
                    <a:cubicBezTo>
                      <a:pt x="141252" y="274558"/>
                      <a:pt x="180390" y="235420"/>
                      <a:pt x="228669" y="235420"/>
                    </a:cubicBezTo>
                    <a:cubicBezTo>
                      <a:pt x="201154" y="256056"/>
                      <a:pt x="184960" y="288443"/>
                      <a:pt x="184960" y="322837"/>
                    </a:cubicBezTo>
                    <a:cubicBezTo>
                      <a:pt x="184960" y="357231"/>
                      <a:pt x="201154" y="389617"/>
                      <a:pt x="228669" y="410254"/>
                    </a:cubicBezTo>
                    <a:close/>
                    <a:moveTo>
                      <a:pt x="511172" y="410254"/>
                    </a:moveTo>
                    <a:cubicBezTo>
                      <a:pt x="462893" y="410254"/>
                      <a:pt x="423755" y="371116"/>
                      <a:pt x="423755" y="322837"/>
                    </a:cubicBezTo>
                    <a:cubicBezTo>
                      <a:pt x="423755" y="274558"/>
                      <a:pt x="462893" y="235420"/>
                      <a:pt x="511172" y="235420"/>
                    </a:cubicBezTo>
                    <a:cubicBezTo>
                      <a:pt x="483657" y="256056"/>
                      <a:pt x="467464" y="288443"/>
                      <a:pt x="467464" y="322837"/>
                    </a:cubicBezTo>
                    <a:cubicBezTo>
                      <a:pt x="467464" y="357231"/>
                      <a:pt x="483657" y="389617"/>
                      <a:pt x="511172" y="410254"/>
                    </a:cubicBezTo>
                    <a:close/>
                    <a:moveTo>
                      <a:pt x="807789" y="410254"/>
                    </a:moveTo>
                    <a:cubicBezTo>
                      <a:pt x="759510" y="410254"/>
                      <a:pt x="720372" y="371116"/>
                      <a:pt x="720372" y="322837"/>
                    </a:cubicBezTo>
                    <a:cubicBezTo>
                      <a:pt x="720372" y="274558"/>
                      <a:pt x="759510" y="235420"/>
                      <a:pt x="807789" y="235420"/>
                    </a:cubicBezTo>
                    <a:cubicBezTo>
                      <a:pt x="780274" y="256056"/>
                      <a:pt x="764080" y="288443"/>
                      <a:pt x="764080" y="322837"/>
                    </a:cubicBezTo>
                    <a:cubicBezTo>
                      <a:pt x="764080" y="357231"/>
                      <a:pt x="780274" y="389617"/>
                      <a:pt x="807789" y="410254"/>
                    </a:cubicBezTo>
                    <a:close/>
                    <a:moveTo>
                      <a:pt x="1090292" y="410254"/>
                    </a:moveTo>
                    <a:cubicBezTo>
                      <a:pt x="1042013" y="410254"/>
                      <a:pt x="1002875" y="371116"/>
                      <a:pt x="1002875" y="322837"/>
                    </a:cubicBezTo>
                    <a:cubicBezTo>
                      <a:pt x="1002875" y="274558"/>
                      <a:pt x="1042013" y="235420"/>
                      <a:pt x="1090292" y="235420"/>
                    </a:cubicBezTo>
                    <a:cubicBezTo>
                      <a:pt x="1062777" y="256056"/>
                      <a:pt x="1046584" y="288443"/>
                      <a:pt x="1046584" y="322837"/>
                    </a:cubicBezTo>
                    <a:cubicBezTo>
                      <a:pt x="1046584" y="357231"/>
                      <a:pt x="1062777" y="389617"/>
                      <a:pt x="1090292" y="410254"/>
                    </a:cubicBezTo>
                    <a:close/>
                    <a:moveTo>
                      <a:pt x="87417" y="494186"/>
                    </a:moveTo>
                    <a:cubicBezTo>
                      <a:pt x="39138" y="494186"/>
                      <a:pt x="0" y="455048"/>
                      <a:pt x="0" y="406769"/>
                    </a:cubicBezTo>
                    <a:cubicBezTo>
                      <a:pt x="0" y="358490"/>
                      <a:pt x="39138" y="319352"/>
                      <a:pt x="87417" y="319352"/>
                    </a:cubicBezTo>
                    <a:cubicBezTo>
                      <a:pt x="59902" y="339988"/>
                      <a:pt x="43709" y="372375"/>
                      <a:pt x="43709" y="406769"/>
                    </a:cubicBezTo>
                    <a:cubicBezTo>
                      <a:pt x="43709" y="441162"/>
                      <a:pt x="59902" y="473549"/>
                      <a:pt x="87417" y="494186"/>
                    </a:cubicBezTo>
                    <a:close/>
                    <a:moveTo>
                      <a:pt x="369920" y="494186"/>
                    </a:moveTo>
                    <a:cubicBezTo>
                      <a:pt x="321641" y="494186"/>
                      <a:pt x="282503" y="455048"/>
                      <a:pt x="282503" y="406769"/>
                    </a:cubicBezTo>
                    <a:cubicBezTo>
                      <a:pt x="282503" y="358490"/>
                      <a:pt x="321641" y="319352"/>
                      <a:pt x="369920" y="319352"/>
                    </a:cubicBezTo>
                    <a:cubicBezTo>
                      <a:pt x="342405" y="339988"/>
                      <a:pt x="326212" y="372375"/>
                      <a:pt x="326212" y="406769"/>
                    </a:cubicBezTo>
                    <a:cubicBezTo>
                      <a:pt x="326212" y="441162"/>
                      <a:pt x="342405" y="473549"/>
                      <a:pt x="369920" y="494186"/>
                    </a:cubicBezTo>
                    <a:close/>
                    <a:moveTo>
                      <a:pt x="666537" y="494186"/>
                    </a:moveTo>
                    <a:cubicBezTo>
                      <a:pt x="618258" y="494186"/>
                      <a:pt x="579120" y="455048"/>
                      <a:pt x="579120" y="406769"/>
                    </a:cubicBezTo>
                    <a:cubicBezTo>
                      <a:pt x="579120" y="358490"/>
                      <a:pt x="618258" y="319352"/>
                      <a:pt x="666537" y="319352"/>
                    </a:cubicBezTo>
                    <a:cubicBezTo>
                      <a:pt x="639022" y="339988"/>
                      <a:pt x="622829" y="372375"/>
                      <a:pt x="622829" y="406769"/>
                    </a:cubicBezTo>
                    <a:cubicBezTo>
                      <a:pt x="622829" y="441162"/>
                      <a:pt x="639022" y="473549"/>
                      <a:pt x="666537" y="494186"/>
                    </a:cubicBezTo>
                    <a:close/>
                    <a:moveTo>
                      <a:pt x="949040" y="494186"/>
                    </a:moveTo>
                    <a:cubicBezTo>
                      <a:pt x="900761" y="494186"/>
                      <a:pt x="861623" y="455048"/>
                      <a:pt x="861623" y="406769"/>
                    </a:cubicBezTo>
                    <a:cubicBezTo>
                      <a:pt x="861623" y="358490"/>
                      <a:pt x="900761" y="319352"/>
                      <a:pt x="949040" y="319352"/>
                    </a:cubicBezTo>
                    <a:cubicBezTo>
                      <a:pt x="921525" y="339988"/>
                      <a:pt x="905332" y="372375"/>
                      <a:pt x="905332" y="406769"/>
                    </a:cubicBezTo>
                    <a:cubicBezTo>
                      <a:pt x="905332" y="441162"/>
                      <a:pt x="921525" y="473549"/>
                      <a:pt x="949040" y="494186"/>
                    </a:cubicBezTo>
                    <a:close/>
                    <a:moveTo>
                      <a:pt x="228669" y="637484"/>
                    </a:moveTo>
                    <a:cubicBezTo>
                      <a:pt x="180390" y="637484"/>
                      <a:pt x="141252" y="598346"/>
                      <a:pt x="141252" y="550067"/>
                    </a:cubicBezTo>
                    <a:cubicBezTo>
                      <a:pt x="141252" y="501788"/>
                      <a:pt x="180390" y="462650"/>
                      <a:pt x="228669" y="462650"/>
                    </a:cubicBezTo>
                    <a:cubicBezTo>
                      <a:pt x="201154" y="483286"/>
                      <a:pt x="184960" y="515673"/>
                      <a:pt x="184960" y="550067"/>
                    </a:cubicBezTo>
                    <a:cubicBezTo>
                      <a:pt x="184960" y="584461"/>
                      <a:pt x="201154" y="616848"/>
                      <a:pt x="228669" y="637484"/>
                    </a:cubicBezTo>
                    <a:close/>
                    <a:moveTo>
                      <a:pt x="511172" y="637484"/>
                    </a:moveTo>
                    <a:cubicBezTo>
                      <a:pt x="462893" y="637484"/>
                      <a:pt x="423755" y="598346"/>
                      <a:pt x="423755" y="550067"/>
                    </a:cubicBezTo>
                    <a:cubicBezTo>
                      <a:pt x="423755" y="501788"/>
                      <a:pt x="462893" y="462650"/>
                      <a:pt x="511172" y="462650"/>
                    </a:cubicBezTo>
                    <a:cubicBezTo>
                      <a:pt x="483657" y="483286"/>
                      <a:pt x="467464" y="515673"/>
                      <a:pt x="467464" y="550067"/>
                    </a:cubicBezTo>
                    <a:cubicBezTo>
                      <a:pt x="467464" y="584461"/>
                      <a:pt x="483657" y="616848"/>
                      <a:pt x="511172" y="637484"/>
                    </a:cubicBezTo>
                    <a:close/>
                    <a:moveTo>
                      <a:pt x="807789" y="637484"/>
                    </a:moveTo>
                    <a:cubicBezTo>
                      <a:pt x="759510" y="637484"/>
                      <a:pt x="720372" y="598346"/>
                      <a:pt x="720372" y="550067"/>
                    </a:cubicBezTo>
                    <a:cubicBezTo>
                      <a:pt x="720372" y="501788"/>
                      <a:pt x="759510" y="462650"/>
                      <a:pt x="807789" y="462650"/>
                    </a:cubicBezTo>
                    <a:cubicBezTo>
                      <a:pt x="780274" y="483286"/>
                      <a:pt x="764080" y="515673"/>
                      <a:pt x="764080" y="550067"/>
                    </a:cubicBezTo>
                    <a:cubicBezTo>
                      <a:pt x="764080" y="584461"/>
                      <a:pt x="780274" y="616848"/>
                      <a:pt x="807789" y="637484"/>
                    </a:cubicBezTo>
                    <a:close/>
                    <a:moveTo>
                      <a:pt x="1090292" y="637484"/>
                    </a:moveTo>
                    <a:cubicBezTo>
                      <a:pt x="1042013" y="637484"/>
                      <a:pt x="1002875" y="598346"/>
                      <a:pt x="1002875" y="550067"/>
                    </a:cubicBezTo>
                    <a:cubicBezTo>
                      <a:pt x="1002875" y="501788"/>
                      <a:pt x="1042013" y="462650"/>
                      <a:pt x="1090292" y="462650"/>
                    </a:cubicBezTo>
                    <a:cubicBezTo>
                      <a:pt x="1062777" y="483286"/>
                      <a:pt x="1046584" y="515673"/>
                      <a:pt x="1046584" y="550067"/>
                    </a:cubicBezTo>
                    <a:cubicBezTo>
                      <a:pt x="1046584" y="584461"/>
                      <a:pt x="1062777" y="616848"/>
                      <a:pt x="1090292" y="637484"/>
                    </a:cubicBezTo>
                    <a:close/>
                  </a:path>
                </a:pathLst>
              </a:custGeom>
              <a:solidFill>
                <a:srgbClr val="FFFFFF">
                  <a:alpha val="60000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9EDE6C47-186C-4662-A0C3-809468D1B82C}"/>
                  </a:ext>
                </a:extLst>
              </p:cNvPr>
              <p:cNvSpPr/>
              <p:nvPr/>
            </p:nvSpPr>
            <p:spPr>
              <a:xfrm rot="20873364" flipV="1">
                <a:off x="4070147" y="2066818"/>
                <a:ext cx="580634" cy="159326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81908764-CD76-40A1-9377-BF1093392EA0}"/>
                  </a:ext>
                </a:extLst>
              </p:cNvPr>
              <p:cNvSpPr/>
              <p:nvPr/>
            </p:nvSpPr>
            <p:spPr>
              <a:xfrm>
                <a:off x="3950110" y="1800359"/>
                <a:ext cx="580634" cy="289325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43287FA1-668C-4DED-976A-3C97FF3E71FB}"/>
                  </a:ext>
                </a:extLst>
              </p:cNvPr>
              <p:cNvSpPr/>
              <p:nvPr/>
            </p:nvSpPr>
            <p:spPr>
              <a:xfrm rot="19146348">
                <a:off x="4408470" y="944020"/>
                <a:ext cx="1581657" cy="1825754"/>
              </a:xfrm>
              <a:custGeom>
                <a:avLst/>
                <a:gdLst>
                  <a:gd name="connsiteX0" fmla="*/ 1190859 w 1581657"/>
                  <a:gd name="connsiteY0" fmla="*/ 185143 h 1825754"/>
                  <a:gd name="connsiteX1" fmla="*/ 1416066 w 1581657"/>
                  <a:gd name="connsiteY1" fmla="*/ 527045 h 1825754"/>
                  <a:gd name="connsiteX2" fmla="*/ 1446851 w 1581657"/>
                  <a:gd name="connsiteY2" fmla="*/ 793601 h 1825754"/>
                  <a:gd name="connsiteX3" fmla="*/ 1425515 w 1581657"/>
                  <a:gd name="connsiteY3" fmla="*/ 906760 h 1825754"/>
                  <a:gd name="connsiteX4" fmla="*/ 1426627 w 1581657"/>
                  <a:gd name="connsiteY4" fmla="*/ 906634 h 1825754"/>
                  <a:gd name="connsiteX5" fmla="*/ 1364266 w 1581657"/>
                  <a:gd name="connsiteY5" fmla="*/ 1132872 h 1825754"/>
                  <a:gd name="connsiteX6" fmla="*/ 1343668 w 1581657"/>
                  <a:gd name="connsiteY6" fmla="*/ 1364073 h 1825754"/>
                  <a:gd name="connsiteX7" fmla="*/ 1371798 w 1581657"/>
                  <a:gd name="connsiteY7" fmla="*/ 1413368 h 1825754"/>
                  <a:gd name="connsiteX8" fmla="*/ 1566946 w 1581657"/>
                  <a:gd name="connsiteY8" fmla="*/ 1622802 h 1825754"/>
                  <a:gd name="connsiteX9" fmla="*/ 1492187 w 1581657"/>
                  <a:gd name="connsiteY9" fmla="*/ 1649095 h 1825754"/>
                  <a:gd name="connsiteX10" fmla="*/ 1581657 w 1581657"/>
                  <a:gd name="connsiteY10" fmla="*/ 1732497 h 1825754"/>
                  <a:gd name="connsiteX11" fmla="*/ 1437569 w 1581657"/>
                  <a:gd name="connsiteY11" fmla="*/ 1762262 h 1825754"/>
                  <a:gd name="connsiteX12" fmla="*/ 1403174 w 1581657"/>
                  <a:gd name="connsiteY12" fmla="*/ 1753680 h 1825754"/>
                  <a:gd name="connsiteX13" fmla="*/ 1426627 w 1581657"/>
                  <a:gd name="connsiteY13" fmla="*/ 1825753 h 1825754"/>
                  <a:gd name="connsiteX14" fmla="*/ 1426627 w 1581657"/>
                  <a:gd name="connsiteY14" fmla="*/ 1825754 h 1825754"/>
                  <a:gd name="connsiteX15" fmla="*/ 1266990 w 1581657"/>
                  <a:gd name="connsiteY15" fmla="*/ 1789640 h 1825754"/>
                  <a:gd name="connsiteX16" fmla="*/ 1201289 w 1581657"/>
                  <a:gd name="connsiteY16" fmla="*/ 1749680 h 1825754"/>
                  <a:gd name="connsiteX17" fmla="*/ 1219207 w 1581657"/>
                  <a:gd name="connsiteY17" fmla="*/ 1792699 h 1825754"/>
                  <a:gd name="connsiteX18" fmla="*/ 1091583 w 1581657"/>
                  <a:gd name="connsiteY18" fmla="*/ 1764510 h 1825754"/>
                  <a:gd name="connsiteX19" fmla="*/ 1054952 w 1581657"/>
                  <a:gd name="connsiteY19" fmla="*/ 1736077 h 1825754"/>
                  <a:gd name="connsiteX20" fmla="*/ 1058751 w 1581657"/>
                  <a:gd name="connsiteY20" fmla="*/ 1754070 h 1825754"/>
                  <a:gd name="connsiteX21" fmla="*/ 863055 w 1581657"/>
                  <a:gd name="connsiteY21" fmla="*/ 1576302 h 1825754"/>
                  <a:gd name="connsiteX22" fmla="*/ 856503 w 1581657"/>
                  <a:gd name="connsiteY22" fmla="*/ 1545355 h 1825754"/>
                  <a:gd name="connsiteX23" fmla="*/ 860214 w 1581657"/>
                  <a:gd name="connsiteY23" fmla="*/ 1581163 h 1825754"/>
                  <a:gd name="connsiteX24" fmla="*/ 796364 w 1581657"/>
                  <a:gd name="connsiteY24" fmla="*/ 1583722 h 1825754"/>
                  <a:gd name="connsiteX25" fmla="*/ 790429 w 1581657"/>
                  <a:gd name="connsiteY25" fmla="*/ 1647344 h 1825754"/>
                  <a:gd name="connsiteX26" fmla="*/ 727309 w 1581657"/>
                  <a:gd name="connsiteY26" fmla="*/ 1637396 h 1825754"/>
                  <a:gd name="connsiteX27" fmla="*/ 709072 w 1581657"/>
                  <a:gd name="connsiteY27" fmla="*/ 1698637 h 1825754"/>
                  <a:gd name="connsiteX28" fmla="*/ 649104 w 1581657"/>
                  <a:gd name="connsiteY28" fmla="*/ 1676570 h 1825754"/>
                  <a:gd name="connsiteX29" fmla="*/ 619271 w 1581657"/>
                  <a:gd name="connsiteY29" fmla="*/ 1733075 h 1825754"/>
                  <a:gd name="connsiteX30" fmla="*/ 564763 w 1581657"/>
                  <a:gd name="connsiteY30" fmla="*/ 1699729 h 1825754"/>
                  <a:gd name="connsiteX31" fmla="*/ 524478 w 1581657"/>
                  <a:gd name="connsiteY31" fmla="*/ 1749329 h 1825754"/>
                  <a:gd name="connsiteX32" fmla="*/ 477522 w 1581657"/>
                  <a:gd name="connsiteY32" fmla="*/ 1705992 h 1825754"/>
                  <a:gd name="connsiteX33" fmla="*/ 428336 w 1581657"/>
                  <a:gd name="connsiteY33" fmla="*/ 1746780 h 1825754"/>
                  <a:gd name="connsiteX34" fmla="*/ 390738 w 1581657"/>
                  <a:gd name="connsiteY34" fmla="*/ 1695116 h 1825754"/>
                  <a:gd name="connsiteX35" fmla="*/ 334535 w 1581657"/>
                  <a:gd name="connsiteY35" fmla="*/ 1725522 h 1825754"/>
                  <a:gd name="connsiteX36" fmla="*/ 307739 w 1581657"/>
                  <a:gd name="connsiteY36" fmla="*/ 1667514 h 1825754"/>
                  <a:gd name="connsiteX37" fmla="*/ 246687 w 1581657"/>
                  <a:gd name="connsiteY37" fmla="*/ 1686376 h 1825754"/>
                  <a:gd name="connsiteX38" fmla="*/ 231726 w 1581657"/>
                  <a:gd name="connsiteY38" fmla="*/ 1624253 h 1825754"/>
                  <a:gd name="connsiteX39" fmla="*/ 168165 w 1581657"/>
                  <a:gd name="connsiteY39" fmla="*/ 1630841 h 1825754"/>
                  <a:gd name="connsiteX40" fmla="*/ 165607 w 1581657"/>
                  <a:gd name="connsiteY40" fmla="*/ 1566991 h 1825754"/>
                  <a:gd name="connsiteX41" fmla="*/ 101985 w 1581657"/>
                  <a:gd name="connsiteY41" fmla="*/ 1561056 h 1825754"/>
                  <a:gd name="connsiteX42" fmla="*/ 111933 w 1581657"/>
                  <a:gd name="connsiteY42" fmla="*/ 1497936 h 1825754"/>
                  <a:gd name="connsiteX43" fmla="*/ 50692 w 1581657"/>
                  <a:gd name="connsiteY43" fmla="*/ 1479700 h 1825754"/>
                  <a:gd name="connsiteX44" fmla="*/ 72759 w 1581657"/>
                  <a:gd name="connsiteY44" fmla="*/ 1419731 h 1825754"/>
                  <a:gd name="connsiteX45" fmla="*/ 16255 w 1581657"/>
                  <a:gd name="connsiteY45" fmla="*/ 1389898 h 1825754"/>
                  <a:gd name="connsiteX46" fmla="*/ 49600 w 1581657"/>
                  <a:gd name="connsiteY46" fmla="*/ 1335390 h 1825754"/>
                  <a:gd name="connsiteX47" fmla="*/ 0 w 1581657"/>
                  <a:gd name="connsiteY47" fmla="*/ 1295105 h 1825754"/>
                  <a:gd name="connsiteX48" fmla="*/ 43338 w 1581657"/>
                  <a:gd name="connsiteY48" fmla="*/ 1248148 h 1825754"/>
                  <a:gd name="connsiteX49" fmla="*/ 2549 w 1581657"/>
                  <a:gd name="connsiteY49" fmla="*/ 1198962 h 1825754"/>
                  <a:gd name="connsiteX50" fmla="*/ 54213 w 1581657"/>
                  <a:gd name="connsiteY50" fmla="*/ 1161365 h 1825754"/>
                  <a:gd name="connsiteX51" fmla="*/ 23807 w 1581657"/>
                  <a:gd name="connsiteY51" fmla="*/ 1105162 h 1825754"/>
                  <a:gd name="connsiteX52" fmla="*/ 81815 w 1581657"/>
                  <a:gd name="connsiteY52" fmla="*/ 1078367 h 1825754"/>
                  <a:gd name="connsiteX53" fmla="*/ 62953 w 1581657"/>
                  <a:gd name="connsiteY53" fmla="*/ 1017314 h 1825754"/>
                  <a:gd name="connsiteX54" fmla="*/ 125075 w 1581657"/>
                  <a:gd name="connsiteY54" fmla="*/ 1002353 h 1825754"/>
                  <a:gd name="connsiteX55" fmla="*/ 118488 w 1581657"/>
                  <a:gd name="connsiteY55" fmla="*/ 938792 h 1825754"/>
                  <a:gd name="connsiteX56" fmla="*/ 166245 w 1581657"/>
                  <a:gd name="connsiteY56" fmla="*/ 936878 h 1825754"/>
                  <a:gd name="connsiteX57" fmla="*/ 136763 w 1581657"/>
                  <a:gd name="connsiteY57" fmla="*/ 849073 h 1825754"/>
                  <a:gd name="connsiteX58" fmla="*/ 109832 w 1581657"/>
                  <a:gd name="connsiteY58" fmla="*/ 680671 h 1825754"/>
                  <a:gd name="connsiteX59" fmla="*/ 110788 w 1581657"/>
                  <a:gd name="connsiteY59" fmla="*/ 661978 h 1825754"/>
                  <a:gd name="connsiteX60" fmla="*/ 109206 w 1581657"/>
                  <a:gd name="connsiteY60" fmla="*/ 549412 h 1825754"/>
                  <a:gd name="connsiteX61" fmla="*/ 570125 w 1581657"/>
                  <a:gd name="connsiteY61" fmla="*/ 15869 h 1825754"/>
                  <a:gd name="connsiteX62" fmla="*/ 1190859 w 1581657"/>
                  <a:gd name="connsiteY62" fmla="*/ 185143 h 1825754"/>
                  <a:gd name="connsiteX0" fmla="*/ 1190859 w 1581657"/>
                  <a:gd name="connsiteY0" fmla="*/ 185143 h 1825754"/>
                  <a:gd name="connsiteX1" fmla="*/ 1416066 w 1581657"/>
                  <a:gd name="connsiteY1" fmla="*/ 527045 h 1825754"/>
                  <a:gd name="connsiteX2" fmla="*/ 1446851 w 1581657"/>
                  <a:gd name="connsiteY2" fmla="*/ 793601 h 1825754"/>
                  <a:gd name="connsiteX3" fmla="*/ 1425515 w 1581657"/>
                  <a:gd name="connsiteY3" fmla="*/ 906760 h 1825754"/>
                  <a:gd name="connsiteX4" fmla="*/ 1426627 w 1581657"/>
                  <a:gd name="connsiteY4" fmla="*/ 906634 h 1825754"/>
                  <a:gd name="connsiteX5" fmla="*/ 1364266 w 1581657"/>
                  <a:gd name="connsiteY5" fmla="*/ 1132872 h 1825754"/>
                  <a:gd name="connsiteX6" fmla="*/ 1343668 w 1581657"/>
                  <a:gd name="connsiteY6" fmla="*/ 1364073 h 1825754"/>
                  <a:gd name="connsiteX7" fmla="*/ 1371798 w 1581657"/>
                  <a:gd name="connsiteY7" fmla="*/ 1413368 h 1825754"/>
                  <a:gd name="connsiteX8" fmla="*/ 1566946 w 1581657"/>
                  <a:gd name="connsiteY8" fmla="*/ 1622802 h 1825754"/>
                  <a:gd name="connsiteX9" fmla="*/ 1492187 w 1581657"/>
                  <a:gd name="connsiteY9" fmla="*/ 1649095 h 1825754"/>
                  <a:gd name="connsiteX10" fmla="*/ 1581657 w 1581657"/>
                  <a:gd name="connsiteY10" fmla="*/ 1732497 h 1825754"/>
                  <a:gd name="connsiteX11" fmla="*/ 1437569 w 1581657"/>
                  <a:gd name="connsiteY11" fmla="*/ 1762262 h 1825754"/>
                  <a:gd name="connsiteX12" fmla="*/ 1403174 w 1581657"/>
                  <a:gd name="connsiteY12" fmla="*/ 1753680 h 1825754"/>
                  <a:gd name="connsiteX13" fmla="*/ 1426627 w 1581657"/>
                  <a:gd name="connsiteY13" fmla="*/ 1825753 h 1825754"/>
                  <a:gd name="connsiteX14" fmla="*/ 1426627 w 1581657"/>
                  <a:gd name="connsiteY14" fmla="*/ 1825754 h 1825754"/>
                  <a:gd name="connsiteX15" fmla="*/ 1266990 w 1581657"/>
                  <a:gd name="connsiteY15" fmla="*/ 1789640 h 1825754"/>
                  <a:gd name="connsiteX16" fmla="*/ 1201289 w 1581657"/>
                  <a:gd name="connsiteY16" fmla="*/ 1749680 h 1825754"/>
                  <a:gd name="connsiteX17" fmla="*/ 1219207 w 1581657"/>
                  <a:gd name="connsiteY17" fmla="*/ 1792699 h 1825754"/>
                  <a:gd name="connsiteX18" fmla="*/ 1091583 w 1581657"/>
                  <a:gd name="connsiteY18" fmla="*/ 1764510 h 1825754"/>
                  <a:gd name="connsiteX19" fmla="*/ 1054952 w 1581657"/>
                  <a:gd name="connsiteY19" fmla="*/ 1736077 h 1825754"/>
                  <a:gd name="connsiteX20" fmla="*/ 1058751 w 1581657"/>
                  <a:gd name="connsiteY20" fmla="*/ 1754070 h 1825754"/>
                  <a:gd name="connsiteX21" fmla="*/ 863055 w 1581657"/>
                  <a:gd name="connsiteY21" fmla="*/ 1576302 h 1825754"/>
                  <a:gd name="connsiteX22" fmla="*/ 860214 w 1581657"/>
                  <a:gd name="connsiteY22" fmla="*/ 1581163 h 1825754"/>
                  <a:gd name="connsiteX23" fmla="*/ 796364 w 1581657"/>
                  <a:gd name="connsiteY23" fmla="*/ 1583722 h 1825754"/>
                  <a:gd name="connsiteX24" fmla="*/ 790429 w 1581657"/>
                  <a:gd name="connsiteY24" fmla="*/ 1647344 h 1825754"/>
                  <a:gd name="connsiteX25" fmla="*/ 727309 w 1581657"/>
                  <a:gd name="connsiteY25" fmla="*/ 1637396 h 1825754"/>
                  <a:gd name="connsiteX26" fmla="*/ 709072 w 1581657"/>
                  <a:gd name="connsiteY26" fmla="*/ 1698637 h 1825754"/>
                  <a:gd name="connsiteX27" fmla="*/ 649104 w 1581657"/>
                  <a:gd name="connsiteY27" fmla="*/ 1676570 h 1825754"/>
                  <a:gd name="connsiteX28" fmla="*/ 619271 w 1581657"/>
                  <a:gd name="connsiteY28" fmla="*/ 1733075 h 1825754"/>
                  <a:gd name="connsiteX29" fmla="*/ 564763 w 1581657"/>
                  <a:gd name="connsiteY29" fmla="*/ 1699729 h 1825754"/>
                  <a:gd name="connsiteX30" fmla="*/ 524478 w 1581657"/>
                  <a:gd name="connsiteY30" fmla="*/ 1749329 h 1825754"/>
                  <a:gd name="connsiteX31" fmla="*/ 477522 w 1581657"/>
                  <a:gd name="connsiteY31" fmla="*/ 1705992 h 1825754"/>
                  <a:gd name="connsiteX32" fmla="*/ 428336 w 1581657"/>
                  <a:gd name="connsiteY32" fmla="*/ 1746780 h 1825754"/>
                  <a:gd name="connsiteX33" fmla="*/ 390738 w 1581657"/>
                  <a:gd name="connsiteY33" fmla="*/ 1695116 h 1825754"/>
                  <a:gd name="connsiteX34" fmla="*/ 334535 w 1581657"/>
                  <a:gd name="connsiteY34" fmla="*/ 1725522 h 1825754"/>
                  <a:gd name="connsiteX35" fmla="*/ 307739 w 1581657"/>
                  <a:gd name="connsiteY35" fmla="*/ 1667514 h 1825754"/>
                  <a:gd name="connsiteX36" fmla="*/ 246687 w 1581657"/>
                  <a:gd name="connsiteY36" fmla="*/ 1686376 h 1825754"/>
                  <a:gd name="connsiteX37" fmla="*/ 231726 w 1581657"/>
                  <a:gd name="connsiteY37" fmla="*/ 1624253 h 1825754"/>
                  <a:gd name="connsiteX38" fmla="*/ 168165 w 1581657"/>
                  <a:gd name="connsiteY38" fmla="*/ 1630841 h 1825754"/>
                  <a:gd name="connsiteX39" fmla="*/ 165607 w 1581657"/>
                  <a:gd name="connsiteY39" fmla="*/ 1566991 h 1825754"/>
                  <a:gd name="connsiteX40" fmla="*/ 101985 w 1581657"/>
                  <a:gd name="connsiteY40" fmla="*/ 1561056 h 1825754"/>
                  <a:gd name="connsiteX41" fmla="*/ 111933 w 1581657"/>
                  <a:gd name="connsiteY41" fmla="*/ 1497936 h 1825754"/>
                  <a:gd name="connsiteX42" fmla="*/ 50692 w 1581657"/>
                  <a:gd name="connsiteY42" fmla="*/ 1479700 h 1825754"/>
                  <a:gd name="connsiteX43" fmla="*/ 72759 w 1581657"/>
                  <a:gd name="connsiteY43" fmla="*/ 1419731 h 1825754"/>
                  <a:gd name="connsiteX44" fmla="*/ 16255 w 1581657"/>
                  <a:gd name="connsiteY44" fmla="*/ 1389898 h 1825754"/>
                  <a:gd name="connsiteX45" fmla="*/ 49600 w 1581657"/>
                  <a:gd name="connsiteY45" fmla="*/ 1335390 h 1825754"/>
                  <a:gd name="connsiteX46" fmla="*/ 0 w 1581657"/>
                  <a:gd name="connsiteY46" fmla="*/ 1295105 h 1825754"/>
                  <a:gd name="connsiteX47" fmla="*/ 43338 w 1581657"/>
                  <a:gd name="connsiteY47" fmla="*/ 1248148 h 1825754"/>
                  <a:gd name="connsiteX48" fmla="*/ 2549 w 1581657"/>
                  <a:gd name="connsiteY48" fmla="*/ 1198962 h 1825754"/>
                  <a:gd name="connsiteX49" fmla="*/ 54213 w 1581657"/>
                  <a:gd name="connsiteY49" fmla="*/ 1161365 h 1825754"/>
                  <a:gd name="connsiteX50" fmla="*/ 23807 w 1581657"/>
                  <a:gd name="connsiteY50" fmla="*/ 1105162 h 1825754"/>
                  <a:gd name="connsiteX51" fmla="*/ 81815 w 1581657"/>
                  <a:gd name="connsiteY51" fmla="*/ 1078367 h 1825754"/>
                  <a:gd name="connsiteX52" fmla="*/ 62953 w 1581657"/>
                  <a:gd name="connsiteY52" fmla="*/ 1017314 h 1825754"/>
                  <a:gd name="connsiteX53" fmla="*/ 125075 w 1581657"/>
                  <a:gd name="connsiteY53" fmla="*/ 1002353 h 1825754"/>
                  <a:gd name="connsiteX54" fmla="*/ 118488 w 1581657"/>
                  <a:gd name="connsiteY54" fmla="*/ 938792 h 1825754"/>
                  <a:gd name="connsiteX55" fmla="*/ 166245 w 1581657"/>
                  <a:gd name="connsiteY55" fmla="*/ 936878 h 1825754"/>
                  <a:gd name="connsiteX56" fmla="*/ 136763 w 1581657"/>
                  <a:gd name="connsiteY56" fmla="*/ 849073 h 1825754"/>
                  <a:gd name="connsiteX57" fmla="*/ 109832 w 1581657"/>
                  <a:gd name="connsiteY57" fmla="*/ 680671 h 1825754"/>
                  <a:gd name="connsiteX58" fmla="*/ 110788 w 1581657"/>
                  <a:gd name="connsiteY58" fmla="*/ 661978 h 1825754"/>
                  <a:gd name="connsiteX59" fmla="*/ 109206 w 1581657"/>
                  <a:gd name="connsiteY59" fmla="*/ 549412 h 1825754"/>
                  <a:gd name="connsiteX60" fmla="*/ 570125 w 1581657"/>
                  <a:gd name="connsiteY60" fmla="*/ 15869 h 1825754"/>
                  <a:gd name="connsiteX61" fmla="*/ 1190859 w 1581657"/>
                  <a:gd name="connsiteY61" fmla="*/ 185143 h 1825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581657" h="1825754">
                    <a:moveTo>
                      <a:pt x="1190859" y="185143"/>
                    </a:moveTo>
                    <a:cubicBezTo>
                      <a:pt x="1292836" y="274207"/>
                      <a:pt x="1373008" y="391258"/>
                      <a:pt x="1416066" y="527045"/>
                    </a:cubicBezTo>
                    <a:cubicBezTo>
                      <a:pt x="1444772" y="617570"/>
                      <a:pt x="1454265" y="707851"/>
                      <a:pt x="1446851" y="793601"/>
                    </a:cubicBezTo>
                    <a:lnTo>
                      <a:pt x="1425515" y="906760"/>
                    </a:lnTo>
                    <a:lnTo>
                      <a:pt x="1426627" y="906634"/>
                    </a:lnTo>
                    <a:cubicBezTo>
                      <a:pt x="1398911" y="980079"/>
                      <a:pt x="1378124" y="1055885"/>
                      <a:pt x="1364266" y="1132872"/>
                    </a:cubicBezTo>
                    <a:lnTo>
                      <a:pt x="1343668" y="1364073"/>
                    </a:lnTo>
                    <a:lnTo>
                      <a:pt x="1371798" y="1413368"/>
                    </a:lnTo>
                    <a:cubicBezTo>
                      <a:pt x="1425754" y="1493043"/>
                      <a:pt x="1491895" y="1564467"/>
                      <a:pt x="1566946" y="1622802"/>
                    </a:cubicBezTo>
                    <a:lnTo>
                      <a:pt x="1492187" y="1649095"/>
                    </a:lnTo>
                    <a:lnTo>
                      <a:pt x="1581657" y="1732497"/>
                    </a:lnTo>
                    <a:cubicBezTo>
                      <a:pt x="1539946" y="1760744"/>
                      <a:pt x="1489589" y="1769846"/>
                      <a:pt x="1437569" y="1762262"/>
                    </a:cubicBezTo>
                    <a:lnTo>
                      <a:pt x="1403174" y="1753680"/>
                    </a:lnTo>
                    <a:lnTo>
                      <a:pt x="1426627" y="1825753"/>
                    </a:lnTo>
                    <a:lnTo>
                      <a:pt x="1426627" y="1825754"/>
                    </a:lnTo>
                    <a:cubicBezTo>
                      <a:pt x="1370001" y="1825754"/>
                      <a:pt x="1316056" y="1812894"/>
                      <a:pt x="1266990" y="1789640"/>
                    </a:cubicBezTo>
                    <a:lnTo>
                      <a:pt x="1201289" y="1749680"/>
                    </a:lnTo>
                    <a:lnTo>
                      <a:pt x="1219207" y="1792699"/>
                    </a:lnTo>
                    <a:cubicBezTo>
                      <a:pt x="1174803" y="1799918"/>
                      <a:pt x="1130695" y="1789048"/>
                      <a:pt x="1091583" y="1764510"/>
                    </a:cubicBezTo>
                    <a:lnTo>
                      <a:pt x="1054952" y="1736077"/>
                    </a:lnTo>
                    <a:lnTo>
                      <a:pt x="1058751" y="1754070"/>
                    </a:lnTo>
                    <a:cubicBezTo>
                      <a:pt x="968807" y="1751786"/>
                      <a:pt x="893443" y="1678621"/>
                      <a:pt x="863055" y="1576302"/>
                    </a:cubicBezTo>
                    <a:lnTo>
                      <a:pt x="860214" y="1581163"/>
                    </a:lnTo>
                    <a:lnTo>
                      <a:pt x="796364" y="1583722"/>
                    </a:lnTo>
                    <a:lnTo>
                      <a:pt x="790429" y="1647344"/>
                    </a:lnTo>
                    <a:lnTo>
                      <a:pt x="727309" y="1637396"/>
                    </a:lnTo>
                    <a:lnTo>
                      <a:pt x="709072" y="1698637"/>
                    </a:lnTo>
                    <a:lnTo>
                      <a:pt x="649104" y="1676570"/>
                    </a:lnTo>
                    <a:lnTo>
                      <a:pt x="619271" y="1733075"/>
                    </a:lnTo>
                    <a:lnTo>
                      <a:pt x="564763" y="1699729"/>
                    </a:lnTo>
                    <a:lnTo>
                      <a:pt x="524478" y="1749329"/>
                    </a:lnTo>
                    <a:lnTo>
                      <a:pt x="477522" y="1705992"/>
                    </a:lnTo>
                    <a:lnTo>
                      <a:pt x="428336" y="1746780"/>
                    </a:lnTo>
                    <a:lnTo>
                      <a:pt x="390738" y="1695116"/>
                    </a:lnTo>
                    <a:lnTo>
                      <a:pt x="334535" y="1725522"/>
                    </a:lnTo>
                    <a:lnTo>
                      <a:pt x="307739" y="1667514"/>
                    </a:lnTo>
                    <a:lnTo>
                      <a:pt x="246687" y="1686376"/>
                    </a:lnTo>
                    <a:lnTo>
                      <a:pt x="231726" y="1624253"/>
                    </a:lnTo>
                    <a:lnTo>
                      <a:pt x="168165" y="1630841"/>
                    </a:lnTo>
                    <a:cubicBezTo>
                      <a:pt x="167312" y="1609558"/>
                      <a:pt x="166460" y="1588274"/>
                      <a:pt x="165607" y="1566991"/>
                    </a:cubicBezTo>
                    <a:lnTo>
                      <a:pt x="101985" y="1561056"/>
                    </a:lnTo>
                    <a:lnTo>
                      <a:pt x="111933" y="1497936"/>
                    </a:lnTo>
                    <a:lnTo>
                      <a:pt x="50692" y="1479700"/>
                    </a:lnTo>
                    <a:lnTo>
                      <a:pt x="72759" y="1419731"/>
                    </a:lnTo>
                    <a:lnTo>
                      <a:pt x="16255" y="1389898"/>
                    </a:lnTo>
                    <a:lnTo>
                      <a:pt x="49600" y="1335390"/>
                    </a:lnTo>
                    <a:lnTo>
                      <a:pt x="0" y="1295105"/>
                    </a:lnTo>
                    <a:lnTo>
                      <a:pt x="43338" y="1248148"/>
                    </a:lnTo>
                    <a:lnTo>
                      <a:pt x="2549" y="1198962"/>
                    </a:lnTo>
                    <a:lnTo>
                      <a:pt x="54213" y="1161365"/>
                    </a:lnTo>
                    <a:lnTo>
                      <a:pt x="23807" y="1105162"/>
                    </a:lnTo>
                    <a:lnTo>
                      <a:pt x="81815" y="1078367"/>
                    </a:lnTo>
                    <a:lnTo>
                      <a:pt x="62953" y="1017314"/>
                    </a:lnTo>
                    <a:lnTo>
                      <a:pt x="125075" y="1002353"/>
                    </a:lnTo>
                    <a:lnTo>
                      <a:pt x="118488" y="938792"/>
                    </a:lnTo>
                    <a:lnTo>
                      <a:pt x="166245" y="936878"/>
                    </a:lnTo>
                    <a:lnTo>
                      <a:pt x="136763" y="849073"/>
                    </a:lnTo>
                    <a:cubicBezTo>
                      <a:pt x="121603" y="792495"/>
                      <a:pt x="112785" y="736012"/>
                      <a:pt x="109832" y="680671"/>
                    </a:cubicBezTo>
                    <a:cubicBezTo>
                      <a:pt x="110151" y="674440"/>
                      <a:pt x="110469" y="668209"/>
                      <a:pt x="110788" y="661978"/>
                    </a:cubicBezTo>
                    <a:cubicBezTo>
                      <a:pt x="110261" y="624456"/>
                      <a:pt x="109733" y="586934"/>
                      <a:pt x="109206" y="549412"/>
                    </a:cubicBezTo>
                    <a:cubicBezTo>
                      <a:pt x="131446" y="292164"/>
                      <a:pt x="305842" y="75707"/>
                      <a:pt x="570125" y="15869"/>
                    </a:cubicBezTo>
                    <a:cubicBezTo>
                      <a:pt x="790362" y="-33996"/>
                      <a:pt x="1020896" y="36703"/>
                      <a:pt x="1190859" y="185143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9B85EC5B-95FC-4ACC-BB30-5C7F14308DE0}"/>
                  </a:ext>
                </a:extLst>
              </p:cNvPr>
              <p:cNvSpPr/>
              <p:nvPr/>
            </p:nvSpPr>
            <p:spPr>
              <a:xfrm rot="246348">
                <a:off x="4580236" y="1517133"/>
                <a:ext cx="808864" cy="349320"/>
              </a:xfrm>
              <a:custGeom>
                <a:avLst/>
                <a:gdLst>
                  <a:gd name="connsiteX0" fmla="*/ 168430 w 808864"/>
                  <a:gd name="connsiteY0" fmla="*/ 0 h 349320"/>
                  <a:gd name="connsiteX1" fmla="*/ 323624 w 808864"/>
                  <a:gd name="connsiteY1" fmla="*/ 106674 h 349320"/>
                  <a:gd name="connsiteX2" fmla="*/ 325258 w 808864"/>
                  <a:gd name="connsiteY2" fmla="*/ 115069 h 349320"/>
                  <a:gd name="connsiteX3" fmla="*/ 449674 w 808864"/>
                  <a:gd name="connsiteY3" fmla="*/ 98369 h 349320"/>
                  <a:gd name="connsiteX4" fmla="*/ 808864 w 808864"/>
                  <a:gd name="connsiteY4" fmla="*/ 180813 h 349320"/>
                  <a:gd name="connsiteX5" fmla="*/ 455885 w 808864"/>
                  <a:gd name="connsiteY5" fmla="*/ 184892 h 349320"/>
                  <a:gd name="connsiteX6" fmla="*/ 332420 w 808864"/>
                  <a:gd name="connsiteY6" fmla="*/ 197462 h 349320"/>
                  <a:gd name="connsiteX7" fmla="*/ 323624 w 808864"/>
                  <a:gd name="connsiteY7" fmla="*/ 242646 h 349320"/>
                  <a:gd name="connsiteX8" fmla="*/ 168430 w 808864"/>
                  <a:gd name="connsiteY8" fmla="*/ 349320 h 349320"/>
                  <a:gd name="connsiteX9" fmla="*/ 0 w 808864"/>
                  <a:gd name="connsiteY9" fmla="*/ 174660 h 349320"/>
                  <a:gd name="connsiteX10" fmla="*/ 168430 w 808864"/>
                  <a:gd name="connsiteY10" fmla="*/ 0 h 349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08864" h="349320">
                    <a:moveTo>
                      <a:pt x="168430" y="0"/>
                    </a:moveTo>
                    <a:cubicBezTo>
                      <a:pt x="238196" y="0"/>
                      <a:pt x="298055" y="43986"/>
                      <a:pt x="323624" y="106674"/>
                    </a:cubicBezTo>
                    <a:lnTo>
                      <a:pt x="325258" y="115069"/>
                    </a:lnTo>
                    <a:lnTo>
                      <a:pt x="449674" y="98369"/>
                    </a:lnTo>
                    <a:cubicBezTo>
                      <a:pt x="643781" y="84436"/>
                      <a:pt x="804595" y="121347"/>
                      <a:pt x="808864" y="180813"/>
                    </a:cubicBezTo>
                    <a:cubicBezTo>
                      <a:pt x="696293" y="174856"/>
                      <a:pt x="576407" y="176241"/>
                      <a:pt x="455885" y="184892"/>
                    </a:cubicBezTo>
                    <a:lnTo>
                      <a:pt x="332420" y="197462"/>
                    </a:lnTo>
                    <a:lnTo>
                      <a:pt x="323624" y="242646"/>
                    </a:lnTo>
                    <a:cubicBezTo>
                      <a:pt x="298055" y="305334"/>
                      <a:pt x="238196" y="349320"/>
                      <a:pt x="168430" y="349320"/>
                    </a:cubicBezTo>
                    <a:cubicBezTo>
                      <a:pt x="75409" y="349320"/>
                      <a:pt x="0" y="271122"/>
                      <a:pt x="0" y="174660"/>
                    </a:cubicBezTo>
                    <a:cubicBezTo>
                      <a:pt x="0" y="78198"/>
                      <a:pt x="75409" y="0"/>
                      <a:pt x="16843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楕円 138">
                <a:extLst>
                  <a:ext uri="{FF2B5EF4-FFF2-40B4-BE49-F238E27FC236}">
                    <a16:creationId xmlns:a16="http://schemas.microsoft.com/office/drawing/2014/main" id="{3A81B124-5E27-463C-BB4A-58283EA98FCE}"/>
                  </a:ext>
                </a:extLst>
              </p:cNvPr>
              <p:cNvSpPr/>
              <p:nvPr/>
            </p:nvSpPr>
            <p:spPr>
              <a:xfrm rot="246348">
                <a:off x="4623716" y="1544697"/>
                <a:ext cx="251112" cy="26040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5B867D5F-7978-48A7-9732-3F9832F9D032}"/>
              </a:ext>
            </a:extLst>
          </p:cNvPr>
          <p:cNvGrpSpPr/>
          <p:nvPr/>
        </p:nvGrpSpPr>
        <p:grpSpPr>
          <a:xfrm>
            <a:off x="791148" y="888260"/>
            <a:ext cx="2440244" cy="2573910"/>
            <a:chOff x="4598708" y="2402485"/>
            <a:chExt cx="3504033" cy="3695969"/>
          </a:xfrm>
        </p:grpSpPr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2A39CFD0-37CC-44B5-8249-E306BD1E5736}"/>
                </a:ext>
              </a:extLst>
            </p:cNvPr>
            <p:cNvGrpSpPr/>
            <p:nvPr/>
          </p:nvGrpSpPr>
          <p:grpSpPr>
            <a:xfrm>
              <a:off x="4598708" y="2402485"/>
              <a:ext cx="2485060" cy="1914681"/>
              <a:chOff x="2714296" y="3213666"/>
              <a:chExt cx="3057995" cy="2356114"/>
            </a:xfrm>
          </p:grpSpPr>
          <p:grpSp>
            <p:nvGrpSpPr>
              <p:cNvPr id="179" name="グループ化 178">
                <a:extLst>
                  <a:ext uri="{FF2B5EF4-FFF2-40B4-BE49-F238E27FC236}">
                    <a16:creationId xmlns:a16="http://schemas.microsoft.com/office/drawing/2014/main" id="{8E212ED4-DDD7-48A0-AD14-ECDAC7FED506}"/>
                  </a:ext>
                </a:extLst>
              </p:cNvPr>
              <p:cNvGrpSpPr/>
              <p:nvPr/>
            </p:nvGrpSpPr>
            <p:grpSpPr>
              <a:xfrm>
                <a:off x="2714296" y="3213666"/>
                <a:ext cx="3057995" cy="2356114"/>
                <a:chOff x="5044746" y="3213666"/>
                <a:chExt cx="3057995" cy="2356114"/>
              </a:xfrm>
            </p:grpSpPr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64B009BD-EDF2-4378-A5A1-1868A4D5FC03}"/>
                    </a:ext>
                  </a:extLst>
                </p:cNvPr>
                <p:cNvSpPr/>
                <p:nvPr/>
              </p:nvSpPr>
              <p:spPr>
                <a:xfrm rot="2700000">
                  <a:off x="5163339" y="3837482"/>
                  <a:ext cx="1538459" cy="290828"/>
                </a:xfrm>
                <a:custGeom>
                  <a:avLst/>
                  <a:gdLst>
                    <a:gd name="connsiteX0" fmla="*/ 627596 w 1255192"/>
                    <a:gd name="connsiteY0" fmla="*/ 0 h 330200"/>
                    <a:gd name="connsiteX1" fmla="*/ 1241831 w 1255192"/>
                    <a:gd name="connsiteY1" fmla="*/ 149314 h 330200"/>
                    <a:gd name="connsiteX2" fmla="*/ 1255192 w 1255192"/>
                    <a:gd name="connsiteY2" fmla="*/ 165100 h 330200"/>
                    <a:gd name="connsiteX3" fmla="*/ 1241831 w 1255192"/>
                    <a:gd name="connsiteY3" fmla="*/ 180886 h 330200"/>
                    <a:gd name="connsiteX4" fmla="*/ 627596 w 1255192"/>
                    <a:gd name="connsiteY4" fmla="*/ 330200 h 330200"/>
                    <a:gd name="connsiteX5" fmla="*/ 13361 w 1255192"/>
                    <a:gd name="connsiteY5" fmla="*/ 180886 h 330200"/>
                    <a:gd name="connsiteX6" fmla="*/ 0 w 1255192"/>
                    <a:gd name="connsiteY6" fmla="*/ 165100 h 330200"/>
                    <a:gd name="connsiteX7" fmla="*/ 13361 w 1255192"/>
                    <a:gd name="connsiteY7" fmla="*/ 149314 h 330200"/>
                    <a:gd name="connsiteX8" fmla="*/ 627596 w 1255192"/>
                    <a:gd name="connsiteY8" fmla="*/ 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55192" h="330200">
                      <a:moveTo>
                        <a:pt x="627596" y="0"/>
                      </a:moveTo>
                      <a:cubicBezTo>
                        <a:pt x="903720" y="0"/>
                        <a:pt x="1140632" y="61569"/>
                        <a:pt x="1241831" y="149314"/>
                      </a:cubicBezTo>
                      <a:lnTo>
                        <a:pt x="1255192" y="165100"/>
                      </a:lnTo>
                      <a:lnTo>
                        <a:pt x="1241831" y="180886"/>
                      </a:lnTo>
                      <a:cubicBezTo>
                        <a:pt x="1140632" y="268632"/>
                        <a:pt x="903720" y="330200"/>
                        <a:pt x="627596" y="330200"/>
                      </a:cubicBezTo>
                      <a:cubicBezTo>
                        <a:pt x="351472" y="330200"/>
                        <a:pt x="114560" y="268632"/>
                        <a:pt x="13361" y="180886"/>
                      </a:cubicBezTo>
                      <a:lnTo>
                        <a:pt x="0" y="165100"/>
                      </a:lnTo>
                      <a:lnTo>
                        <a:pt x="13361" y="149314"/>
                      </a:lnTo>
                      <a:cubicBezTo>
                        <a:pt x="114560" y="61569"/>
                        <a:pt x="351472" y="0"/>
                        <a:pt x="627596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36BA9E40-AEA2-4F0E-83B7-F14755A006A7}"/>
                    </a:ext>
                  </a:extLst>
                </p:cNvPr>
                <p:cNvSpPr/>
                <p:nvPr/>
              </p:nvSpPr>
              <p:spPr>
                <a:xfrm rot="18900000" flipH="1">
                  <a:off x="6357818" y="3837482"/>
                  <a:ext cx="1538459" cy="290828"/>
                </a:xfrm>
                <a:custGeom>
                  <a:avLst/>
                  <a:gdLst>
                    <a:gd name="connsiteX0" fmla="*/ 627596 w 1255192"/>
                    <a:gd name="connsiteY0" fmla="*/ 0 h 330200"/>
                    <a:gd name="connsiteX1" fmla="*/ 1241831 w 1255192"/>
                    <a:gd name="connsiteY1" fmla="*/ 149314 h 330200"/>
                    <a:gd name="connsiteX2" fmla="*/ 1255192 w 1255192"/>
                    <a:gd name="connsiteY2" fmla="*/ 165100 h 330200"/>
                    <a:gd name="connsiteX3" fmla="*/ 1241831 w 1255192"/>
                    <a:gd name="connsiteY3" fmla="*/ 180886 h 330200"/>
                    <a:gd name="connsiteX4" fmla="*/ 627596 w 1255192"/>
                    <a:gd name="connsiteY4" fmla="*/ 330200 h 330200"/>
                    <a:gd name="connsiteX5" fmla="*/ 13361 w 1255192"/>
                    <a:gd name="connsiteY5" fmla="*/ 180886 h 330200"/>
                    <a:gd name="connsiteX6" fmla="*/ 0 w 1255192"/>
                    <a:gd name="connsiteY6" fmla="*/ 165100 h 330200"/>
                    <a:gd name="connsiteX7" fmla="*/ 13361 w 1255192"/>
                    <a:gd name="connsiteY7" fmla="*/ 149314 h 330200"/>
                    <a:gd name="connsiteX8" fmla="*/ 627596 w 1255192"/>
                    <a:gd name="connsiteY8" fmla="*/ 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55192" h="330200">
                      <a:moveTo>
                        <a:pt x="627596" y="0"/>
                      </a:moveTo>
                      <a:cubicBezTo>
                        <a:pt x="903720" y="0"/>
                        <a:pt x="1140632" y="61569"/>
                        <a:pt x="1241831" y="149314"/>
                      </a:cubicBezTo>
                      <a:lnTo>
                        <a:pt x="1255192" y="165100"/>
                      </a:lnTo>
                      <a:lnTo>
                        <a:pt x="1241831" y="180886"/>
                      </a:lnTo>
                      <a:cubicBezTo>
                        <a:pt x="1140632" y="268632"/>
                        <a:pt x="903720" y="330200"/>
                        <a:pt x="627596" y="330200"/>
                      </a:cubicBezTo>
                      <a:cubicBezTo>
                        <a:pt x="351472" y="330200"/>
                        <a:pt x="114560" y="268632"/>
                        <a:pt x="13361" y="180886"/>
                      </a:cubicBezTo>
                      <a:lnTo>
                        <a:pt x="0" y="165100"/>
                      </a:lnTo>
                      <a:lnTo>
                        <a:pt x="13361" y="149314"/>
                      </a:lnTo>
                      <a:cubicBezTo>
                        <a:pt x="114560" y="61569"/>
                        <a:pt x="351472" y="0"/>
                        <a:pt x="627596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B3C1CE6F-DF1C-4B58-8F16-FD0FE161749D}"/>
                    </a:ext>
                  </a:extLst>
                </p:cNvPr>
                <p:cNvSpPr/>
                <p:nvPr/>
              </p:nvSpPr>
              <p:spPr>
                <a:xfrm rot="1800000">
                  <a:off x="5044748" y="4114062"/>
                  <a:ext cx="1538459" cy="290828"/>
                </a:xfrm>
                <a:custGeom>
                  <a:avLst/>
                  <a:gdLst>
                    <a:gd name="connsiteX0" fmla="*/ 627596 w 1255192"/>
                    <a:gd name="connsiteY0" fmla="*/ 0 h 330200"/>
                    <a:gd name="connsiteX1" fmla="*/ 1241831 w 1255192"/>
                    <a:gd name="connsiteY1" fmla="*/ 149314 h 330200"/>
                    <a:gd name="connsiteX2" fmla="*/ 1255192 w 1255192"/>
                    <a:gd name="connsiteY2" fmla="*/ 165100 h 330200"/>
                    <a:gd name="connsiteX3" fmla="*/ 1241831 w 1255192"/>
                    <a:gd name="connsiteY3" fmla="*/ 180886 h 330200"/>
                    <a:gd name="connsiteX4" fmla="*/ 627596 w 1255192"/>
                    <a:gd name="connsiteY4" fmla="*/ 330200 h 330200"/>
                    <a:gd name="connsiteX5" fmla="*/ 13361 w 1255192"/>
                    <a:gd name="connsiteY5" fmla="*/ 180886 h 330200"/>
                    <a:gd name="connsiteX6" fmla="*/ 0 w 1255192"/>
                    <a:gd name="connsiteY6" fmla="*/ 165100 h 330200"/>
                    <a:gd name="connsiteX7" fmla="*/ 13361 w 1255192"/>
                    <a:gd name="connsiteY7" fmla="*/ 149314 h 330200"/>
                    <a:gd name="connsiteX8" fmla="*/ 627596 w 1255192"/>
                    <a:gd name="connsiteY8" fmla="*/ 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55192" h="330200">
                      <a:moveTo>
                        <a:pt x="627596" y="0"/>
                      </a:moveTo>
                      <a:cubicBezTo>
                        <a:pt x="903720" y="0"/>
                        <a:pt x="1140632" y="61569"/>
                        <a:pt x="1241831" y="149314"/>
                      </a:cubicBezTo>
                      <a:lnTo>
                        <a:pt x="1255192" y="165100"/>
                      </a:lnTo>
                      <a:lnTo>
                        <a:pt x="1241831" y="180886"/>
                      </a:lnTo>
                      <a:cubicBezTo>
                        <a:pt x="1140632" y="268632"/>
                        <a:pt x="903720" y="330200"/>
                        <a:pt x="627596" y="330200"/>
                      </a:cubicBezTo>
                      <a:cubicBezTo>
                        <a:pt x="351472" y="330200"/>
                        <a:pt x="114560" y="268632"/>
                        <a:pt x="13361" y="180886"/>
                      </a:cubicBezTo>
                      <a:lnTo>
                        <a:pt x="0" y="165100"/>
                      </a:lnTo>
                      <a:lnTo>
                        <a:pt x="13361" y="149314"/>
                      </a:lnTo>
                      <a:cubicBezTo>
                        <a:pt x="114560" y="61569"/>
                        <a:pt x="351472" y="0"/>
                        <a:pt x="627596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D505AF29-8408-4267-9848-0EEE37923C45}"/>
                    </a:ext>
                  </a:extLst>
                </p:cNvPr>
                <p:cNvSpPr/>
                <p:nvPr/>
              </p:nvSpPr>
              <p:spPr>
                <a:xfrm rot="19800000" flipH="1">
                  <a:off x="6493060" y="4114062"/>
                  <a:ext cx="1538459" cy="290828"/>
                </a:xfrm>
                <a:custGeom>
                  <a:avLst/>
                  <a:gdLst>
                    <a:gd name="connsiteX0" fmla="*/ 627596 w 1255192"/>
                    <a:gd name="connsiteY0" fmla="*/ 0 h 330200"/>
                    <a:gd name="connsiteX1" fmla="*/ 1241831 w 1255192"/>
                    <a:gd name="connsiteY1" fmla="*/ 149314 h 330200"/>
                    <a:gd name="connsiteX2" fmla="*/ 1255192 w 1255192"/>
                    <a:gd name="connsiteY2" fmla="*/ 165100 h 330200"/>
                    <a:gd name="connsiteX3" fmla="*/ 1241831 w 1255192"/>
                    <a:gd name="connsiteY3" fmla="*/ 180886 h 330200"/>
                    <a:gd name="connsiteX4" fmla="*/ 627596 w 1255192"/>
                    <a:gd name="connsiteY4" fmla="*/ 330200 h 330200"/>
                    <a:gd name="connsiteX5" fmla="*/ 13361 w 1255192"/>
                    <a:gd name="connsiteY5" fmla="*/ 180886 h 330200"/>
                    <a:gd name="connsiteX6" fmla="*/ 0 w 1255192"/>
                    <a:gd name="connsiteY6" fmla="*/ 165100 h 330200"/>
                    <a:gd name="connsiteX7" fmla="*/ 13361 w 1255192"/>
                    <a:gd name="connsiteY7" fmla="*/ 149314 h 330200"/>
                    <a:gd name="connsiteX8" fmla="*/ 627596 w 1255192"/>
                    <a:gd name="connsiteY8" fmla="*/ 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55192" h="330200">
                      <a:moveTo>
                        <a:pt x="627596" y="0"/>
                      </a:moveTo>
                      <a:cubicBezTo>
                        <a:pt x="903720" y="0"/>
                        <a:pt x="1140632" y="61569"/>
                        <a:pt x="1241831" y="149314"/>
                      </a:cubicBezTo>
                      <a:lnTo>
                        <a:pt x="1255192" y="165100"/>
                      </a:lnTo>
                      <a:lnTo>
                        <a:pt x="1241831" y="180886"/>
                      </a:lnTo>
                      <a:cubicBezTo>
                        <a:pt x="1140632" y="268632"/>
                        <a:pt x="903720" y="330200"/>
                        <a:pt x="627596" y="330200"/>
                      </a:cubicBezTo>
                      <a:cubicBezTo>
                        <a:pt x="351472" y="330200"/>
                        <a:pt x="114560" y="268632"/>
                        <a:pt x="13361" y="180886"/>
                      </a:cubicBezTo>
                      <a:lnTo>
                        <a:pt x="0" y="165100"/>
                      </a:lnTo>
                      <a:lnTo>
                        <a:pt x="13361" y="149314"/>
                      </a:lnTo>
                      <a:cubicBezTo>
                        <a:pt x="114560" y="61569"/>
                        <a:pt x="351472" y="0"/>
                        <a:pt x="627596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87F68F7D-45E1-4B4D-AD75-8D1AAA11B9F0}"/>
                    </a:ext>
                  </a:extLst>
                </p:cNvPr>
                <p:cNvSpPr/>
                <p:nvPr/>
              </p:nvSpPr>
              <p:spPr>
                <a:xfrm rot="20700000">
                  <a:off x="5044746" y="4471214"/>
                  <a:ext cx="1538459" cy="290828"/>
                </a:xfrm>
                <a:custGeom>
                  <a:avLst/>
                  <a:gdLst>
                    <a:gd name="connsiteX0" fmla="*/ 627596 w 1255192"/>
                    <a:gd name="connsiteY0" fmla="*/ 0 h 330200"/>
                    <a:gd name="connsiteX1" fmla="*/ 1241831 w 1255192"/>
                    <a:gd name="connsiteY1" fmla="*/ 149314 h 330200"/>
                    <a:gd name="connsiteX2" fmla="*/ 1255192 w 1255192"/>
                    <a:gd name="connsiteY2" fmla="*/ 165100 h 330200"/>
                    <a:gd name="connsiteX3" fmla="*/ 1241831 w 1255192"/>
                    <a:gd name="connsiteY3" fmla="*/ 180886 h 330200"/>
                    <a:gd name="connsiteX4" fmla="*/ 627596 w 1255192"/>
                    <a:gd name="connsiteY4" fmla="*/ 330200 h 330200"/>
                    <a:gd name="connsiteX5" fmla="*/ 13361 w 1255192"/>
                    <a:gd name="connsiteY5" fmla="*/ 180886 h 330200"/>
                    <a:gd name="connsiteX6" fmla="*/ 0 w 1255192"/>
                    <a:gd name="connsiteY6" fmla="*/ 165100 h 330200"/>
                    <a:gd name="connsiteX7" fmla="*/ 13361 w 1255192"/>
                    <a:gd name="connsiteY7" fmla="*/ 149314 h 330200"/>
                    <a:gd name="connsiteX8" fmla="*/ 627596 w 1255192"/>
                    <a:gd name="connsiteY8" fmla="*/ 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55192" h="330200">
                      <a:moveTo>
                        <a:pt x="627596" y="0"/>
                      </a:moveTo>
                      <a:cubicBezTo>
                        <a:pt x="903720" y="0"/>
                        <a:pt x="1140632" y="61569"/>
                        <a:pt x="1241831" y="149314"/>
                      </a:cubicBezTo>
                      <a:lnTo>
                        <a:pt x="1255192" y="165100"/>
                      </a:lnTo>
                      <a:lnTo>
                        <a:pt x="1241831" y="180886"/>
                      </a:lnTo>
                      <a:cubicBezTo>
                        <a:pt x="1140632" y="268632"/>
                        <a:pt x="903720" y="330200"/>
                        <a:pt x="627596" y="330200"/>
                      </a:cubicBezTo>
                      <a:cubicBezTo>
                        <a:pt x="351472" y="330200"/>
                        <a:pt x="114560" y="268632"/>
                        <a:pt x="13361" y="180886"/>
                      </a:cubicBezTo>
                      <a:lnTo>
                        <a:pt x="0" y="165100"/>
                      </a:lnTo>
                      <a:lnTo>
                        <a:pt x="13361" y="149314"/>
                      </a:lnTo>
                      <a:cubicBezTo>
                        <a:pt x="114560" y="61569"/>
                        <a:pt x="351472" y="0"/>
                        <a:pt x="627596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8295A574-0A21-44DF-88BC-E2F3254EBD3D}"/>
                    </a:ext>
                  </a:extLst>
                </p:cNvPr>
                <p:cNvSpPr/>
                <p:nvPr/>
              </p:nvSpPr>
              <p:spPr>
                <a:xfrm rot="900000" flipH="1">
                  <a:off x="6564282" y="4471214"/>
                  <a:ext cx="1538459" cy="290828"/>
                </a:xfrm>
                <a:custGeom>
                  <a:avLst/>
                  <a:gdLst>
                    <a:gd name="connsiteX0" fmla="*/ 627596 w 1255192"/>
                    <a:gd name="connsiteY0" fmla="*/ 0 h 330200"/>
                    <a:gd name="connsiteX1" fmla="*/ 1241831 w 1255192"/>
                    <a:gd name="connsiteY1" fmla="*/ 149314 h 330200"/>
                    <a:gd name="connsiteX2" fmla="*/ 1255192 w 1255192"/>
                    <a:gd name="connsiteY2" fmla="*/ 165100 h 330200"/>
                    <a:gd name="connsiteX3" fmla="*/ 1241831 w 1255192"/>
                    <a:gd name="connsiteY3" fmla="*/ 180886 h 330200"/>
                    <a:gd name="connsiteX4" fmla="*/ 627596 w 1255192"/>
                    <a:gd name="connsiteY4" fmla="*/ 330200 h 330200"/>
                    <a:gd name="connsiteX5" fmla="*/ 13361 w 1255192"/>
                    <a:gd name="connsiteY5" fmla="*/ 180886 h 330200"/>
                    <a:gd name="connsiteX6" fmla="*/ 0 w 1255192"/>
                    <a:gd name="connsiteY6" fmla="*/ 165100 h 330200"/>
                    <a:gd name="connsiteX7" fmla="*/ 13361 w 1255192"/>
                    <a:gd name="connsiteY7" fmla="*/ 149314 h 330200"/>
                    <a:gd name="connsiteX8" fmla="*/ 627596 w 1255192"/>
                    <a:gd name="connsiteY8" fmla="*/ 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55192" h="330200">
                      <a:moveTo>
                        <a:pt x="627596" y="0"/>
                      </a:moveTo>
                      <a:cubicBezTo>
                        <a:pt x="903720" y="0"/>
                        <a:pt x="1140632" y="61569"/>
                        <a:pt x="1241831" y="149314"/>
                      </a:cubicBezTo>
                      <a:lnTo>
                        <a:pt x="1255192" y="165100"/>
                      </a:lnTo>
                      <a:lnTo>
                        <a:pt x="1241831" y="180886"/>
                      </a:lnTo>
                      <a:cubicBezTo>
                        <a:pt x="1140632" y="268632"/>
                        <a:pt x="903720" y="330200"/>
                        <a:pt x="627596" y="330200"/>
                      </a:cubicBezTo>
                      <a:cubicBezTo>
                        <a:pt x="351472" y="330200"/>
                        <a:pt x="114560" y="268632"/>
                        <a:pt x="13361" y="180886"/>
                      </a:cubicBezTo>
                      <a:lnTo>
                        <a:pt x="0" y="165100"/>
                      </a:lnTo>
                      <a:lnTo>
                        <a:pt x="13361" y="149314"/>
                      </a:lnTo>
                      <a:cubicBezTo>
                        <a:pt x="114560" y="61569"/>
                        <a:pt x="351472" y="0"/>
                        <a:pt x="627596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347E5152-7694-4C36-BBB3-41190CE83420}"/>
                    </a:ext>
                  </a:extLst>
                </p:cNvPr>
                <p:cNvSpPr/>
                <p:nvPr/>
              </p:nvSpPr>
              <p:spPr>
                <a:xfrm rot="18000000">
                  <a:off x="5553939" y="4793518"/>
                  <a:ext cx="1261697" cy="290828"/>
                </a:xfrm>
                <a:custGeom>
                  <a:avLst/>
                  <a:gdLst>
                    <a:gd name="connsiteX0" fmla="*/ 627596 w 1255192"/>
                    <a:gd name="connsiteY0" fmla="*/ 0 h 330200"/>
                    <a:gd name="connsiteX1" fmla="*/ 1241831 w 1255192"/>
                    <a:gd name="connsiteY1" fmla="*/ 149314 h 330200"/>
                    <a:gd name="connsiteX2" fmla="*/ 1255192 w 1255192"/>
                    <a:gd name="connsiteY2" fmla="*/ 165100 h 330200"/>
                    <a:gd name="connsiteX3" fmla="*/ 1241831 w 1255192"/>
                    <a:gd name="connsiteY3" fmla="*/ 180886 h 330200"/>
                    <a:gd name="connsiteX4" fmla="*/ 627596 w 1255192"/>
                    <a:gd name="connsiteY4" fmla="*/ 330200 h 330200"/>
                    <a:gd name="connsiteX5" fmla="*/ 13361 w 1255192"/>
                    <a:gd name="connsiteY5" fmla="*/ 180886 h 330200"/>
                    <a:gd name="connsiteX6" fmla="*/ 0 w 1255192"/>
                    <a:gd name="connsiteY6" fmla="*/ 165100 h 330200"/>
                    <a:gd name="connsiteX7" fmla="*/ 13361 w 1255192"/>
                    <a:gd name="connsiteY7" fmla="*/ 149314 h 330200"/>
                    <a:gd name="connsiteX8" fmla="*/ 627596 w 1255192"/>
                    <a:gd name="connsiteY8" fmla="*/ 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55192" h="330200">
                      <a:moveTo>
                        <a:pt x="627596" y="0"/>
                      </a:moveTo>
                      <a:cubicBezTo>
                        <a:pt x="903720" y="0"/>
                        <a:pt x="1140632" y="61569"/>
                        <a:pt x="1241831" y="149314"/>
                      </a:cubicBezTo>
                      <a:lnTo>
                        <a:pt x="1255192" y="165100"/>
                      </a:lnTo>
                      <a:lnTo>
                        <a:pt x="1241831" y="180886"/>
                      </a:lnTo>
                      <a:cubicBezTo>
                        <a:pt x="1140632" y="268632"/>
                        <a:pt x="903720" y="330200"/>
                        <a:pt x="627596" y="330200"/>
                      </a:cubicBezTo>
                      <a:cubicBezTo>
                        <a:pt x="351472" y="330200"/>
                        <a:pt x="114560" y="268632"/>
                        <a:pt x="13361" y="180886"/>
                      </a:cubicBezTo>
                      <a:lnTo>
                        <a:pt x="0" y="165100"/>
                      </a:lnTo>
                      <a:lnTo>
                        <a:pt x="13361" y="149314"/>
                      </a:lnTo>
                      <a:cubicBezTo>
                        <a:pt x="114560" y="61569"/>
                        <a:pt x="351472" y="0"/>
                        <a:pt x="627596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B35E0767-B341-40CB-B575-3F948D265C6E}"/>
                    </a:ext>
                  </a:extLst>
                </p:cNvPr>
                <p:cNvSpPr/>
                <p:nvPr/>
              </p:nvSpPr>
              <p:spPr>
                <a:xfrm rot="3600000" flipH="1">
                  <a:off x="6273419" y="4793518"/>
                  <a:ext cx="1261697" cy="290828"/>
                </a:xfrm>
                <a:custGeom>
                  <a:avLst/>
                  <a:gdLst>
                    <a:gd name="connsiteX0" fmla="*/ 627596 w 1255192"/>
                    <a:gd name="connsiteY0" fmla="*/ 0 h 330200"/>
                    <a:gd name="connsiteX1" fmla="*/ 1241831 w 1255192"/>
                    <a:gd name="connsiteY1" fmla="*/ 149314 h 330200"/>
                    <a:gd name="connsiteX2" fmla="*/ 1255192 w 1255192"/>
                    <a:gd name="connsiteY2" fmla="*/ 165100 h 330200"/>
                    <a:gd name="connsiteX3" fmla="*/ 1241831 w 1255192"/>
                    <a:gd name="connsiteY3" fmla="*/ 180886 h 330200"/>
                    <a:gd name="connsiteX4" fmla="*/ 627596 w 1255192"/>
                    <a:gd name="connsiteY4" fmla="*/ 330200 h 330200"/>
                    <a:gd name="connsiteX5" fmla="*/ 13361 w 1255192"/>
                    <a:gd name="connsiteY5" fmla="*/ 180886 h 330200"/>
                    <a:gd name="connsiteX6" fmla="*/ 0 w 1255192"/>
                    <a:gd name="connsiteY6" fmla="*/ 165100 h 330200"/>
                    <a:gd name="connsiteX7" fmla="*/ 13361 w 1255192"/>
                    <a:gd name="connsiteY7" fmla="*/ 149314 h 330200"/>
                    <a:gd name="connsiteX8" fmla="*/ 627596 w 1255192"/>
                    <a:gd name="connsiteY8" fmla="*/ 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55192" h="330200">
                      <a:moveTo>
                        <a:pt x="627596" y="0"/>
                      </a:moveTo>
                      <a:cubicBezTo>
                        <a:pt x="903720" y="0"/>
                        <a:pt x="1140632" y="61569"/>
                        <a:pt x="1241831" y="149314"/>
                      </a:cubicBezTo>
                      <a:lnTo>
                        <a:pt x="1255192" y="165100"/>
                      </a:lnTo>
                      <a:lnTo>
                        <a:pt x="1241831" y="180886"/>
                      </a:lnTo>
                      <a:cubicBezTo>
                        <a:pt x="1140632" y="268632"/>
                        <a:pt x="903720" y="330200"/>
                        <a:pt x="627596" y="330200"/>
                      </a:cubicBezTo>
                      <a:cubicBezTo>
                        <a:pt x="351472" y="330200"/>
                        <a:pt x="114560" y="268632"/>
                        <a:pt x="13361" y="180886"/>
                      </a:cubicBezTo>
                      <a:lnTo>
                        <a:pt x="0" y="165100"/>
                      </a:lnTo>
                      <a:lnTo>
                        <a:pt x="13361" y="149314"/>
                      </a:lnTo>
                      <a:cubicBezTo>
                        <a:pt x="114560" y="61569"/>
                        <a:pt x="351472" y="0"/>
                        <a:pt x="627596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167731F1-FF23-43EF-A8BD-D8C432121055}"/>
                  </a:ext>
                </a:extLst>
              </p:cNvPr>
              <p:cNvGrpSpPr/>
              <p:nvPr/>
            </p:nvGrpSpPr>
            <p:grpSpPr>
              <a:xfrm>
                <a:off x="3233766" y="3226412"/>
                <a:ext cx="1960533" cy="1660942"/>
                <a:chOff x="5557867" y="3073881"/>
                <a:chExt cx="1906438" cy="1906438"/>
              </a:xfrm>
              <a:solidFill>
                <a:srgbClr val="FF6600"/>
              </a:solidFill>
            </p:grpSpPr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FC18B4A6-7853-4E08-B038-433179F302BC}"/>
                    </a:ext>
                  </a:extLst>
                </p:cNvPr>
                <p:cNvSpPr/>
                <p:nvPr/>
              </p:nvSpPr>
              <p:spPr>
                <a:xfrm>
                  <a:off x="5557867" y="3073881"/>
                  <a:ext cx="1906438" cy="1906438"/>
                </a:xfrm>
                <a:custGeom>
                  <a:avLst/>
                  <a:gdLst>
                    <a:gd name="connsiteX0" fmla="*/ 958777 w 1906438"/>
                    <a:gd name="connsiteY0" fmla="*/ 1213017 h 1906438"/>
                    <a:gd name="connsiteX1" fmla="*/ 1031087 w 1906438"/>
                    <a:gd name="connsiteY1" fmla="*/ 1680343 h 1906438"/>
                    <a:gd name="connsiteX2" fmla="*/ 1023377 w 1906438"/>
                    <a:gd name="connsiteY2" fmla="*/ 1665522 h 1906438"/>
                    <a:gd name="connsiteX3" fmla="*/ 953219 w 1906438"/>
                    <a:gd name="connsiteY3" fmla="*/ 1906438 h 1906438"/>
                    <a:gd name="connsiteX4" fmla="*/ 889168 w 1906438"/>
                    <a:gd name="connsiteY4" fmla="*/ 1686494 h 1906438"/>
                    <a:gd name="connsiteX5" fmla="*/ 908071 w 1906438"/>
                    <a:gd name="connsiteY5" fmla="*/ 1208217 h 1906438"/>
                    <a:gd name="connsiteX6" fmla="*/ 887780 w 1906438"/>
                    <a:gd name="connsiteY6" fmla="*/ 1681726 h 1906438"/>
                    <a:gd name="connsiteX7" fmla="*/ 883061 w 1906438"/>
                    <a:gd name="connsiteY7" fmla="*/ 1665522 h 1906438"/>
                    <a:gd name="connsiteX8" fmla="*/ 767256 w 1906438"/>
                    <a:gd name="connsiteY8" fmla="*/ 1888127 h 1906438"/>
                    <a:gd name="connsiteX9" fmla="*/ 747302 w 1906438"/>
                    <a:gd name="connsiteY9" fmla="*/ 1659383 h 1906438"/>
                    <a:gd name="connsiteX10" fmla="*/ 1009440 w 1906438"/>
                    <a:gd name="connsiteY10" fmla="*/ 1207835 h 1906438"/>
                    <a:gd name="connsiteX11" fmla="*/ 1171012 w 1906438"/>
                    <a:gd name="connsiteY11" fmla="*/ 1650648 h 1906438"/>
                    <a:gd name="connsiteX12" fmla="*/ 1160988 w 1906438"/>
                    <a:gd name="connsiteY12" fmla="*/ 1638152 h 1906438"/>
                    <a:gd name="connsiteX13" fmla="*/ 1139182 w 1906438"/>
                    <a:gd name="connsiteY13" fmla="*/ 1888127 h 1906438"/>
                    <a:gd name="connsiteX14" fmla="*/ 1033500 w 1906438"/>
                    <a:gd name="connsiteY14" fmla="*/ 1684981 h 1906438"/>
                    <a:gd name="connsiteX15" fmla="*/ 859281 w 1906438"/>
                    <a:gd name="connsiteY15" fmla="*/ 1193618 h 1906438"/>
                    <a:gd name="connsiteX16" fmla="*/ 746882 w 1906438"/>
                    <a:gd name="connsiteY16" fmla="*/ 1654560 h 1906438"/>
                    <a:gd name="connsiteX17" fmla="*/ 745450 w 1906438"/>
                    <a:gd name="connsiteY17" fmla="*/ 1638152 h 1906438"/>
                    <a:gd name="connsiteX18" fmla="*/ 588441 w 1906438"/>
                    <a:gd name="connsiteY18" fmla="*/ 1833879 h 1906438"/>
                    <a:gd name="connsiteX19" fmla="*/ 613587 w 1906438"/>
                    <a:gd name="connsiteY19" fmla="*/ 1604743 h 1906438"/>
                    <a:gd name="connsiteX20" fmla="*/ 1058122 w 1906438"/>
                    <a:gd name="connsiteY20" fmla="*/ 1192867 h 1906438"/>
                    <a:gd name="connsiteX21" fmla="*/ 1301959 w 1906438"/>
                    <a:gd name="connsiteY21" fmla="*/ 1593971 h 1906438"/>
                    <a:gd name="connsiteX22" fmla="*/ 1290625 w 1906438"/>
                    <a:gd name="connsiteY22" fmla="*/ 1584456 h 1906438"/>
                    <a:gd name="connsiteX23" fmla="*/ 1317997 w 1906438"/>
                    <a:gd name="connsiteY23" fmla="*/ 1833879 h 1906438"/>
                    <a:gd name="connsiteX24" fmla="*/ 1174518 w 1906438"/>
                    <a:gd name="connsiteY24" fmla="*/ 1655018 h 1906438"/>
                    <a:gd name="connsiteX25" fmla="*/ 814273 w 1906438"/>
                    <a:gd name="connsiteY25" fmla="*/ 1169779 h 1906438"/>
                    <a:gd name="connsiteX26" fmla="*/ 614115 w 1906438"/>
                    <a:gd name="connsiteY26" fmla="*/ 1599929 h 1906438"/>
                    <a:gd name="connsiteX27" fmla="*/ 615813 w 1906438"/>
                    <a:gd name="connsiteY27" fmla="*/ 1584456 h 1906438"/>
                    <a:gd name="connsiteX28" fmla="*/ 423639 w 1906438"/>
                    <a:gd name="connsiteY28" fmla="*/ 1745792 h 1906438"/>
                    <a:gd name="connsiteX29" fmla="*/ 493400 w 1906438"/>
                    <a:gd name="connsiteY29" fmla="*/ 1524732 h 1906438"/>
                    <a:gd name="connsiteX30" fmla="*/ 1102946 w 1906438"/>
                    <a:gd name="connsiteY30" fmla="*/ 1168689 h 1906438"/>
                    <a:gd name="connsiteX31" fmla="*/ 1418795 w 1906438"/>
                    <a:gd name="connsiteY31" fmla="*/ 1512821 h 1906438"/>
                    <a:gd name="connsiteX32" fmla="*/ 1407286 w 1906438"/>
                    <a:gd name="connsiteY32" fmla="*/ 1506503 h 1906438"/>
                    <a:gd name="connsiteX33" fmla="*/ 1482799 w 1906438"/>
                    <a:gd name="connsiteY33" fmla="*/ 1745792 h 1906438"/>
                    <a:gd name="connsiteX34" fmla="*/ 1306622 w 1906438"/>
                    <a:gd name="connsiteY34" fmla="*/ 1597886 h 1906438"/>
                    <a:gd name="connsiteX35" fmla="*/ 774783 w 1906438"/>
                    <a:gd name="connsiteY35" fmla="*/ 1137619 h 1906438"/>
                    <a:gd name="connsiteX36" fmla="*/ 494902 w 1906438"/>
                    <a:gd name="connsiteY36" fmla="*/ 1519973 h 1906438"/>
                    <a:gd name="connsiteX37" fmla="*/ 499152 w 1906438"/>
                    <a:gd name="connsiteY37" fmla="*/ 1506503 h 1906438"/>
                    <a:gd name="connsiteX38" fmla="*/ 279191 w 1906438"/>
                    <a:gd name="connsiteY38" fmla="*/ 1627247 h 1906438"/>
                    <a:gd name="connsiteX39" fmla="*/ 391502 w 1906438"/>
                    <a:gd name="connsiteY39" fmla="*/ 1422649 h 1906438"/>
                    <a:gd name="connsiteX40" fmla="*/ 1142194 w 1906438"/>
                    <a:gd name="connsiteY40" fmla="*/ 1136230 h 1906438"/>
                    <a:gd name="connsiteX41" fmla="*/ 1517029 w 1906438"/>
                    <a:gd name="connsiteY41" fmla="*/ 1410608 h 1906438"/>
                    <a:gd name="connsiteX42" fmla="*/ 1506503 w 1906438"/>
                    <a:gd name="connsiteY42" fmla="*/ 1407286 h 1906438"/>
                    <a:gd name="connsiteX43" fmla="*/ 1627247 w 1906438"/>
                    <a:gd name="connsiteY43" fmla="*/ 1627247 h 1906438"/>
                    <a:gd name="connsiteX44" fmla="*/ 1424631 w 1906438"/>
                    <a:gd name="connsiteY44" fmla="*/ 1516024 h 1906438"/>
                    <a:gd name="connsiteX45" fmla="*/ 742324 w 1906438"/>
                    <a:gd name="connsiteY45" fmla="*/ 1098371 h 1906438"/>
                    <a:gd name="connsiteX46" fmla="*/ 394034 w 1906438"/>
                    <a:gd name="connsiteY46" fmla="*/ 1418037 h 1906438"/>
                    <a:gd name="connsiteX47" fmla="*/ 399935 w 1906438"/>
                    <a:gd name="connsiteY47" fmla="*/ 1407286 h 1906438"/>
                    <a:gd name="connsiteX48" fmla="*/ 160646 w 1906438"/>
                    <a:gd name="connsiteY48" fmla="*/ 1482799 h 1906438"/>
                    <a:gd name="connsiteX49" fmla="*/ 311907 w 1906438"/>
                    <a:gd name="connsiteY49" fmla="*/ 1302626 h 1906438"/>
                    <a:gd name="connsiteX50" fmla="*/ 1174354 w 1906438"/>
                    <a:gd name="connsiteY50" fmla="*/ 1096741 h 1906438"/>
                    <a:gd name="connsiteX51" fmla="*/ 1593049 w 1906438"/>
                    <a:gd name="connsiteY51" fmla="*/ 1291568 h 1906438"/>
                    <a:gd name="connsiteX52" fmla="*/ 1584456 w 1906438"/>
                    <a:gd name="connsiteY52" fmla="*/ 1290625 h 1906438"/>
                    <a:gd name="connsiteX53" fmla="*/ 1745792 w 1906438"/>
                    <a:gd name="connsiteY53" fmla="*/ 1482799 h 1906438"/>
                    <a:gd name="connsiteX54" fmla="*/ 1523985 w 1906438"/>
                    <a:gd name="connsiteY54" fmla="*/ 1412803 h 1906438"/>
                    <a:gd name="connsiteX55" fmla="*/ 718147 w 1906438"/>
                    <a:gd name="connsiteY55" fmla="*/ 1053547 h 1906438"/>
                    <a:gd name="connsiteX56" fmla="*/ 315543 w 1906438"/>
                    <a:gd name="connsiteY56" fmla="*/ 1298295 h 1906438"/>
                    <a:gd name="connsiteX57" fmla="*/ 321982 w 1906438"/>
                    <a:gd name="connsiteY57" fmla="*/ 1290625 h 1906438"/>
                    <a:gd name="connsiteX58" fmla="*/ 72559 w 1906438"/>
                    <a:gd name="connsiteY58" fmla="*/ 1317997 h 1906438"/>
                    <a:gd name="connsiteX59" fmla="*/ 257640 w 1906438"/>
                    <a:gd name="connsiteY59" fmla="*/ 1169529 h 1906438"/>
                    <a:gd name="connsiteX60" fmla="*/ 1198193 w 1906438"/>
                    <a:gd name="connsiteY60" fmla="*/ 1051732 h 1906438"/>
                    <a:gd name="connsiteX61" fmla="*/ 1644112 w 1906438"/>
                    <a:gd name="connsiteY61" fmla="*/ 1160468 h 1906438"/>
                    <a:gd name="connsiteX62" fmla="*/ 1638152 w 1906438"/>
                    <a:gd name="connsiteY62" fmla="*/ 1160988 h 1906438"/>
                    <a:gd name="connsiteX63" fmla="*/ 1833879 w 1906438"/>
                    <a:gd name="connsiteY63" fmla="*/ 1317997 h 1906438"/>
                    <a:gd name="connsiteX64" fmla="*/ 1600970 w 1906438"/>
                    <a:gd name="connsiteY64" fmla="*/ 1292437 h 1906438"/>
                    <a:gd name="connsiteX65" fmla="*/ 703179 w 1906438"/>
                    <a:gd name="connsiteY65" fmla="*/ 1004864 h 1906438"/>
                    <a:gd name="connsiteX66" fmla="*/ 262435 w 1906438"/>
                    <a:gd name="connsiteY66" fmla="*/ 1165682 h 1906438"/>
                    <a:gd name="connsiteX67" fmla="*/ 268286 w 1906438"/>
                    <a:gd name="connsiteY67" fmla="*/ 1160988 h 1906438"/>
                    <a:gd name="connsiteX68" fmla="*/ 18311 w 1906438"/>
                    <a:gd name="connsiteY68" fmla="*/ 1139182 h 1906438"/>
                    <a:gd name="connsiteX69" fmla="*/ 230705 w 1906438"/>
                    <a:gd name="connsiteY69" fmla="*/ 1028690 h 1906438"/>
                    <a:gd name="connsiteX70" fmla="*/ 1212792 w 1906438"/>
                    <a:gd name="connsiteY70" fmla="*/ 1002942 h 1906438"/>
                    <a:gd name="connsiteX71" fmla="*/ 1668618 w 1906438"/>
                    <a:gd name="connsiteY71" fmla="*/ 1022476 h 1906438"/>
                    <a:gd name="connsiteX72" fmla="*/ 1665522 w 1906438"/>
                    <a:gd name="connsiteY72" fmla="*/ 1023377 h 1906438"/>
                    <a:gd name="connsiteX73" fmla="*/ 1888127 w 1906438"/>
                    <a:gd name="connsiteY73" fmla="*/ 1139182 h 1906438"/>
                    <a:gd name="connsiteX74" fmla="*/ 1652745 w 1906438"/>
                    <a:gd name="connsiteY74" fmla="*/ 1159715 h 1906438"/>
                    <a:gd name="connsiteX75" fmla="*/ 231919 w 1906438"/>
                    <a:gd name="connsiteY75" fmla="*/ 885681 h 1906438"/>
                    <a:gd name="connsiteX76" fmla="*/ 697996 w 1906438"/>
                    <a:gd name="connsiteY76" fmla="*/ 954201 h 1906438"/>
                    <a:gd name="connsiteX77" fmla="*/ 236676 w 1906438"/>
                    <a:gd name="connsiteY77" fmla="*/ 1025583 h 1906438"/>
                    <a:gd name="connsiteX78" fmla="*/ 240916 w 1906438"/>
                    <a:gd name="connsiteY78" fmla="*/ 1023377 h 1906438"/>
                    <a:gd name="connsiteX79" fmla="*/ 0 w 1906438"/>
                    <a:gd name="connsiteY79" fmla="*/ 953219 h 1906438"/>
                    <a:gd name="connsiteX80" fmla="*/ 1665889 w 1906438"/>
                    <a:gd name="connsiteY80" fmla="*/ 882870 h 1906438"/>
                    <a:gd name="connsiteX81" fmla="*/ 1665522 w 1906438"/>
                    <a:gd name="connsiteY81" fmla="*/ 883061 h 1906438"/>
                    <a:gd name="connsiteX82" fmla="*/ 1906438 w 1906438"/>
                    <a:gd name="connsiteY82" fmla="*/ 953219 h 1906438"/>
                    <a:gd name="connsiteX83" fmla="*/ 1677589 w 1906438"/>
                    <a:gd name="connsiteY83" fmla="*/ 1019863 h 1906438"/>
                    <a:gd name="connsiteX84" fmla="*/ 1217593 w 1906438"/>
                    <a:gd name="connsiteY84" fmla="*/ 952237 h 1906438"/>
                    <a:gd name="connsiteX85" fmla="*/ 261044 w 1906438"/>
                    <a:gd name="connsiteY85" fmla="*/ 746082 h 1906438"/>
                    <a:gd name="connsiteX86" fmla="*/ 702797 w 1906438"/>
                    <a:gd name="connsiteY86" fmla="*/ 903496 h 1906438"/>
                    <a:gd name="connsiteX87" fmla="*/ 238995 w 1906438"/>
                    <a:gd name="connsiteY87" fmla="*/ 883621 h 1906438"/>
                    <a:gd name="connsiteX88" fmla="*/ 240916 w 1906438"/>
                    <a:gd name="connsiteY88" fmla="*/ 883061 h 1906438"/>
                    <a:gd name="connsiteX89" fmla="*/ 18311 w 1906438"/>
                    <a:gd name="connsiteY89" fmla="*/ 767256 h 1906438"/>
                    <a:gd name="connsiteX90" fmla="*/ 1639877 w 1906438"/>
                    <a:gd name="connsiteY90" fmla="*/ 745601 h 1906438"/>
                    <a:gd name="connsiteX91" fmla="*/ 1888127 w 1906438"/>
                    <a:gd name="connsiteY91" fmla="*/ 767256 h 1906438"/>
                    <a:gd name="connsiteX92" fmla="*/ 1674752 w 1906438"/>
                    <a:gd name="connsiteY92" fmla="*/ 878260 h 1906438"/>
                    <a:gd name="connsiteX93" fmla="*/ 1212410 w 1906438"/>
                    <a:gd name="connsiteY93" fmla="*/ 901574 h 1906438"/>
                    <a:gd name="connsiteX94" fmla="*/ 1833879 w 1906438"/>
                    <a:gd name="connsiteY94" fmla="*/ 588441 h 1906438"/>
                    <a:gd name="connsiteX95" fmla="*/ 1644611 w 1906438"/>
                    <a:gd name="connsiteY95" fmla="*/ 740269 h 1906438"/>
                    <a:gd name="connsiteX96" fmla="*/ 1197442 w 1906438"/>
                    <a:gd name="connsiteY96" fmla="*/ 852891 h 1906438"/>
                    <a:gd name="connsiteX97" fmla="*/ 1588083 w 1906438"/>
                    <a:gd name="connsiteY97" fmla="*/ 615415 h 1906438"/>
                    <a:gd name="connsiteX98" fmla="*/ 72559 w 1906438"/>
                    <a:gd name="connsiteY98" fmla="*/ 588441 h 1906438"/>
                    <a:gd name="connsiteX99" fmla="*/ 316677 w 1906438"/>
                    <a:gd name="connsiteY99" fmla="*/ 615231 h 1906438"/>
                    <a:gd name="connsiteX100" fmla="*/ 717396 w 1906438"/>
                    <a:gd name="connsiteY100" fmla="*/ 854706 h 1906438"/>
                    <a:gd name="connsiteX101" fmla="*/ 267824 w 1906438"/>
                    <a:gd name="connsiteY101" fmla="*/ 745079 h 1906438"/>
                    <a:gd name="connsiteX102" fmla="*/ 1745792 w 1906438"/>
                    <a:gd name="connsiteY102" fmla="*/ 423639 h 1906438"/>
                    <a:gd name="connsiteX103" fmla="*/ 1588472 w 1906438"/>
                    <a:gd name="connsiteY103" fmla="*/ 611030 h 1906438"/>
                    <a:gd name="connsiteX104" fmla="*/ 1173264 w 1906438"/>
                    <a:gd name="connsiteY104" fmla="*/ 808068 h 1906438"/>
                    <a:gd name="connsiteX105" fmla="*/ 1511590 w 1906438"/>
                    <a:gd name="connsiteY105" fmla="*/ 497547 h 1906438"/>
                    <a:gd name="connsiteX106" fmla="*/ 160646 w 1906438"/>
                    <a:gd name="connsiteY106" fmla="*/ 423639 h 1906438"/>
                    <a:gd name="connsiteX107" fmla="*/ 396511 w 1906438"/>
                    <a:gd name="connsiteY107" fmla="*/ 498071 h 1906438"/>
                    <a:gd name="connsiteX108" fmla="*/ 741234 w 1906438"/>
                    <a:gd name="connsiteY108" fmla="*/ 809698 h 1906438"/>
                    <a:gd name="connsiteX109" fmla="*/ 320326 w 1906438"/>
                    <a:gd name="connsiteY109" fmla="*/ 613840 h 1906438"/>
                    <a:gd name="connsiteX110" fmla="*/ 1627247 w 1906438"/>
                    <a:gd name="connsiteY110" fmla="*/ 279191 h 1906438"/>
                    <a:gd name="connsiteX111" fmla="*/ 1508625 w 1906438"/>
                    <a:gd name="connsiteY111" fmla="*/ 495288 h 1906438"/>
                    <a:gd name="connsiteX112" fmla="*/ 1140805 w 1906438"/>
                    <a:gd name="connsiteY112" fmla="*/ 768819 h 1906438"/>
                    <a:gd name="connsiteX113" fmla="*/ 1413206 w 1906438"/>
                    <a:gd name="connsiteY113" fmla="*/ 396686 h 1906438"/>
                    <a:gd name="connsiteX114" fmla="*/ 279191 w 1906438"/>
                    <a:gd name="connsiteY114" fmla="*/ 279191 h 1906438"/>
                    <a:gd name="connsiteX115" fmla="*/ 497270 w 1906438"/>
                    <a:gd name="connsiteY115" fmla="*/ 398902 h 1906438"/>
                    <a:gd name="connsiteX116" fmla="*/ 773395 w 1906438"/>
                    <a:gd name="connsiteY116" fmla="*/ 770208 h 1906438"/>
                    <a:gd name="connsiteX117" fmla="*/ 397811 w 1906438"/>
                    <a:gd name="connsiteY117" fmla="*/ 495282 h 1906438"/>
                    <a:gd name="connsiteX118" fmla="*/ 1482799 w 1906438"/>
                    <a:gd name="connsiteY118" fmla="*/ 160646 h 1906438"/>
                    <a:gd name="connsiteX119" fmla="*/ 1408132 w 1906438"/>
                    <a:gd name="connsiteY119" fmla="*/ 397257 h 1906438"/>
                    <a:gd name="connsiteX120" fmla="*/ 1101316 w 1906438"/>
                    <a:gd name="connsiteY120" fmla="*/ 736659 h 1906438"/>
                    <a:gd name="connsiteX121" fmla="*/ 1296612 w 1906438"/>
                    <a:gd name="connsiteY121" fmla="*/ 316956 h 1906438"/>
                    <a:gd name="connsiteX122" fmla="*/ 423639 w 1906438"/>
                    <a:gd name="connsiteY122" fmla="*/ 160646 h 1906438"/>
                    <a:gd name="connsiteX123" fmla="*/ 615026 w 1906438"/>
                    <a:gd name="connsiteY123" fmla="*/ 321321 h 1906438"/>
                    <a:gd name="connsiteX124" fmla="*/ 812643 w 1906438"/>
                    <a:gd name="connsiteY124" fmla="*/ 737749 h 1906438"/>
                    <a:gd name="connsiteX125" fmla="*/ 497350 w 1906438"/>
                    <a:gd name="connsiteY125" fmla="*/ 394223 h 1906438"/>
                    <a:gd name="connsiteX126" fmla="*/ 1317997 w 1906438"/>
                    <a:gd name="connsiteY126" fmla="*/ 72559 h 1906438"/>
                    <a:gd name="connsiteX127" fmla="*/ 1290793 w 1906438"/>
                    <a:gd name="connsiteY127" fmla="*/ 320450 h 1906438"/>
                    <a:gd name="connsiteX128" fmla="*/ 1056307 w 1906438"/>
                    <a:gd name="connsiteY128" fmla="*/ 712820 h 1906438"/>
                    <a:gd name="connsiteX129" fmla="*/ 1166330 w 1906438"/>
                    <a:gd name="connsiteY129" fmla="*/ 261628 h 1906438"/>
                    <a:gd name="connsiteX130" fmla="*/ 588441 w 1906438"/>
                    <a:gd name="connsiteY130" fmla="*/ 72559 h 1906438"/>
                    <a:gd name="connsiteX131" fmla="*/ 745258 w 1906438"/>
                    <a:gd name="connsiteY131" fmla="*/ 268047 h 1906438"/>
                    <a:gd name="connsiteX132" fmla="*/ 857466 w 1906438"/>
                    <a:gd name="connsiteY132" fmla="*/ 713571 h 1906438"/>
                    <a:gd name="connsiteX133" fmla="*/ 615020 w 1906438"/>
                    <a:gd name="connsiteY133" fmla="*/ 314754 h 1906438"/>
                    <a:gd name="connsiteX134" fmla="*/ 1139182 w 1906438"/>
                    <a:gd name="connsiteY134" fmla="*/ 18311 h 1906438"/>
                    <a:gd name="connsiteX135" fmla="*/ 1160936 w 1906438"/>
                    <a:gd name="connsiteY135" fmla="*/ 267683 h 1906438"/>
                    <a:gd name="connsiteX136" fmla="*/ 1007517 w 1906438"/>
                    <a:gd name="connsiteY136" fmla="*/ 698222 h 1906438"/>
                    <a:gd name="connsiteX137" fmla="*/ 1027450 w 1906438"/>
                    <a:gd name="connsiteY137" fmla="*/ 233088 h 1906438"/>
                    <a:gd name="connsiteX138" fmla="*/ 767256 w 1906438"/>
                    <a:gd name="connsiteY138" fmla="*/ 18311 h 1906438"/>
                    <a:gd name="connsiteX139" fmla="*/ 883061 w 1906438"/>
                    <a:gd name="connsiteY139" fmla="*/ 240916 h 1906438"/>
                    <a:gd name="connsiteX140" fmla="*/ 883068 w 1906438"/>
                    <a:gd name="connsiteY140" fmla="*/ 240892 h 1906438"/>
                    <a:gd name="connsiteX141" fmla="*/ 906149 w 1906438"/>
                    <a:gd name="connsiteY141" fmla="*/ 698604 h 1906438"/>
                    <a:gd name="connsiteX142" fmla="*/ 746161 w 1906438"/>
                    <a:gd name="connsiteY142" fmla="*/ 260134 h 1906438"/>
                    <a:gd name="connsiteX143" fmla="*/ 953219 w 1906438"/>
                    <a:gd name="connsiteY143" fmla="*/ 0 h 1906438"/>
                    <a:gd name="connsiteX144" fmla="*/ 1023350 w 1906438"/>
                    <a:gd name="connsiteY144" fmla="*/ 240824 h 1906438"/>
                    <a:gd name="connsiteX145" fmla="*/ 956812 w 1906438"/>
                    <a:gd name="connsiteY145" fmla="*/ 693421 h 1906438"/>
                    <a:gd name="connsiteX146" fmla="*/ 885499 w 1906438"/>
                    <a:gd name="connsiteY146" fmla="*/ 232545 h 1906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</a:cxnLst>
                  <a:rect l="l" t="t" r="r" b="b"/>
                  <a:pathLst>
                    <a:path w="1906438" h="1906438">
                      <a:moveTo>
                        <a:pt x="958777" y="1213017"/>
                      </a:moveTo>
                      <a:lnTo>
                        <a:pt x="1031087" y="1680343"/>
                      </a:lnTo>
                      <a:lnTo>
                        <a:pt x="1023377" y="1665522"/>
                      </a:lnTo>
                      <a:lnTo>
                        <a:pt x="953219" y="1906438"/>
                      </a:lnTo>
                      <a:lnTo>
                        <a:pt x="889168" y="1686494"/>
                      </a:lnTo>
                      <a:close/>
                      <a:moveTo>
                        <a:pt x="908071" y="1208217"/>
                      </a:moveTo>
                      <a:lnTo>
                        <a:pt x="887780" y="1681726"/>
                      </a:lnTo>
                      <a:lnTo>
                        <a:pt x="883061" y="1665522"/>
                      </a:lnTo>
                      <a:lnTo>
                        <a:pt x="767256" y="1888127"/>
                      </a:lnTo>
                      <a:lnTo>
                        <a:pt x="747302" y="1659383"/>
                      </a:lnTo>
                      <a:close/>
                      <a:moveTo>
                        <a:pt x="1009440" y="1207835"/>
                      </a:moveTo>
                      <a:lnTo>
                        <a:pt x="1171012" y="1650648"/>
                      </a:lnTo>
                      <a:lnTo>
                        <a:pt x="1160988" y="1638152"/>
                      </a:lnTo>
                      <a:lnTo>
                        <a:pt x="1139182" y="1888127"/>
                      </a:lnTo>
                      <a:lnTo>
                        <a:pt x="1033500" y="1684981"/>
                      </a:lnTo>
                      <a:close/>
                      <a:moveTo>
                        <a:pt x="859281" y="1193618"/>
                      </a:moveTo>
                      <a:lnTo>
                        <a:pt x="746882" y="1654560"/>
                      </a:lnTo>
                      <a:lnTo>
                        <a:pt x="745450" y="1638152"/>
                      </a:lnTo>
                      <a:lnTo>
                        <a:pt x="588441" y="1833879"/>
                      </a:lnTo>
                      <a:lnTo>
                        <a:pt x="613587" y="1604743"/>
                      </a:lnTo>
                      <a:close/>
                      <a:moveTo>
                        <a:pt x="1058122" y="1192867"/>
                      </a:moveTo>
                      <a:lnTo>
                        <a:pt x="1301959" y="1593971"/>
                      </a:lnTo>
                      <a:lnTo>
                        <a:pt x="1290625" y="1584456"/>
                      </a:lnTo>
                      <a:lnTo>
                        <a:pt x="1317997" y="1833879"/>
                      </a:lnTo>
                      <a:lnTo>
                        <a:pt x="1174518" y="1655018"/>
                      </a:lnTo>
                      <a:close/>
                      <a:moveTo>
                        <a:pt x="814273" y="1169779"/>
                      </a:moveTo>
                      <a:lnTo>
                        <a:pt x="614115" y="1599929"/>
                      </a:lnTo>
                      <a:lnTo>
                        <a:pt x="615813" y="1584456"/>
                      </a:lnTo>
                      <a:lnTo>
                        <a:pt x="423639" y="1745792"/>
                      </a:lnTo>
                      <a:lnTo>
                        <a:pt x="493400" y="1524732"/>
                      </a:lnTo>
                      <a:close/>
                      <a:moveTo>
                        <a:pt x="1102946" y="1168689"/>
                      </a:moveTo>
                      <a:lnTo>
                        <a:pt x="1418795" y="1512821"/>
                      </a:lnTo>
                      <a:lnTo>
                        <a:pt x="1407286" y="1506503"/>
                      </a:lnTo>
                      <a:lnTo>
                        <a:pt x="1482799" y="1745792"/>
                      </a:lnTo>
                      <a:lnTo>
                        <a:pt x="1306622" y="1597886"/>
                      </a:lnTo>
                      <a:close/>
                      <a:moveTo>
                        <a:pt x="774783" y="1137619"/>
                      </a:moveTo>
                      <a:lnTo>
                        <a:pt x="494902" y="1519973"/>
                      </a:lnTo>
                      <a:lnTo>
                        <a:pt x="499152" y="1506503"/>
                      </a:lnTo>
                      <a:lnTo>
                        <a:pt x="279191" y="1627247"/>
                      </a:lnTo>
                      <a:lnTo>
                        <a:pt x="391502" y="1422649"/>
                      </a:lnTo>
                      <a:close/>
                      <a:moveTo>
                        <a:pt x="1142194" y="1136230"/>
                      </a:moveTo>
                      <a:lnTo>
                        <a:pt x="1517029" y="1410608"/>
                      </a:lnTo>
                      <a:lnTo>
                        <a:pt x="1506503" y="1407286"/>
                      </a:lnTo>
                      <a:lnTo>
                        <a:pt x="1627247" y="1627247"/>
                      </a:lnTo>
                      <a:lnTo>
                        <a:pt x="1424631" y="1516024"/>
                      </a:lnTo>
                      <a:close/>
                      <a:moveTo>
                        <a:pt x="742324" y="1098371"/>
                      </a:moveTo>
                      <a:lnTo>
                        <a:pt x="394034" y="1418037"/>
                      </a:lnTo>
                      <a:lnTo>
                        <a:pt x="399935" y="1407286"/>
                      </a:lnTo>
                      <a:lnTo>
                        <a:pt x="160646" y="1482799"/>
                      </a:lnTo>
                      <a:lnTo>
                        <a:pt x="311907" y="1302626"/>
                      </a:lnTo>
                      <a:close/>
                      <a:moveTo>
                        <a:pt x="1174354" y="1096741"/>
                      </a:moveTo>
                      <a:lnTo>
                        <a:pt x="1593049" y="1291568"/>
                      </a:lnTo>
                      <a:lnTo>
                        <a:pt x="1584456" y="1290625"/>
                      </a:lnTo>
                      <a:lnTo>
                        <a:pt x="1745792" y="1482799"/>
                      </a:lnTo>
                      <a:lnTo>
                        <a:pt x="1523985" y="1412803"/>
                      </a:lnTo>
                      <a:close/>
                      <a:moveTo>
                        <a:pt x="718147" y="1053547"/>
                      </a:moveTo>
                      <a:lnTo>
                        <a:pt x="315543" y="1298295"/>
                      </a:lnTo>
                      <a:lnTo>
                        <a:pt x="321982" y="1290625"/>
                      </a:lnTo>
                      <a:lnTo>
                        <a:pt x="72559" y="1317997"/>
                      </a:lnTo>
                      <a:lnTo>
                        <a:pt x="257640" y="1169529"/>
                      </a:lnTo>
                      <a:close/>
                      <a:moveTo>
                        <a:pt x="1198193" y="1051732"/>
                      </a:moveTo>
                      <a:lnTo>
                        <a:pt x="1644112" y="1160468"/>
                      </a:lnTo>
                      <a:lnTo>
                        <a:pt x="1638152" y="1160988"/>
                      </a:lnTo>
                      <a:lnTo>
                        <a:pt x="1833879" y="1317997"/>
                      </a:lnTo>
                      <a:lnTo>
                        <a:pt x="1600970" y="1292437"/>
                      </a:lnTo>
                      <a:close/>
                      <a:moveTo>
                        <a:pt x="703179" y="1004864"/>
                      </a:moveTo>
                      <a:lnTo>
                        <a:pt x="262435" y="1165682"/>
                      </a:lnTo>
                      <a:lnTo>
                        <a:pt x="268286" y="1160988"/>
                      </a:lnTo>
                      <a:lnTo>
                        <a:pt x="18311" y="1139182"/>
                      </a:lnTo>
                      <a:lnTo>
                        <a:pt x="230705" y="1028690"/>
                      </a:lnTo>
                      <a:close/>
                      <a:moveTo>
                        <a:pt x="1212792" y="1002942"/>
                      </a:moveTo>
                      <a:lnTo>
                        <a:pt x="1668618" y="1022476"/>
                      </a:lnTo>
                      <a:lnTo>
                        <a:pt x="1665522" y="1023377"/>
                      </a:lnTo>
                      <a:lnTo>
                        <a:pt x="1888127" y="1139182"/>
                      </a:lnTo>
                      <a:lnTo>
                        <a:pt x="1652745" y="1159715"/>
                      </a:lnTo>
                      <a:close/>
                      <a:moveTo>
                        <a:pt x="231919" y="885681"/>
                      </a:moveTo>
                      <a:lnTo>
                        <a:pt x="697996" y="954201"/>
                      </a:lnTo>
                      <a:lnTo>
                        <a:pt x="236676" y="1025583"/>
                      </a:lnTo>
                      <a:lnTo>
                        <a:pt x="240916" y="1023377"/>
                      </a:lnTo>
                      <a:lnTo>
                        <a:pt x="0" y="953219"/>
                      </a:lnTo>
                      <a:close/>
                      <a:moveTo>
                        <a:pt x="1665889" y="882870"/>
                      </a:moveTo>
                      <a:lnTo>
                        <a:pt x="1665522" y="883061"/>
                      </a:lnTo>
                      <a:lnTo>
                        <a:pt x="1906438" y="953219"/>
                      </a:lnTo>
                      <a:lnTo>
                        <a:pt x="1677589" y="1019863"/>
                      </a:lnTo>
                      <a:lnTo>
                        <a:pt x="1217593" y="952237"/>
                      </a:lnTo>
                      <a:close/>
                      <a:moveTo>
                        <a:pt x="261044" y="746082"/>
                      </a:moveTo>
                      <a:lnTo>
                        <a:pt x="702797" y="903496"/>
                      </a:lnTo>
                      <a:lnTo>
                        <a:pt x="238995" y="883621"/>
                      </a:lnTo>
                      <a:lnTo>
                        <a:pt x="240916" y="883061"/>
                      </a:lnTo>
                      <a:lnTo>
                        <a:pt x="18311" y="767256"/>
                      </a:lnTo>
                      <a:close/>
                      <a:moveTo>
                        <a:pt x="1639877" y="745601"/>
                      </a:moveTo>
                      <a:lnTo>
                        <a:pt x="1888127" y="767256"/>
                      </a:lnTo>
                      <a:lnTo>
                        <a:pt x="1674752" y="878260"/>
                      </a:lnTo>
                      <a:lnTo>
                        <a:pt x="1212410" y="901574"/>
                      </a:lnTo>
                      <a:close/>
                      <a:moveTo>
                        <a:pt x="1833879" y="588441"/>
                      </a:moveTo>
                      <a:lnTo>
                        <a:pt x="1644611" y="740269"/>
                      </a:lnTo>
                      <a:lnTo>
                        <a:pt x="1197442" y="852891"/>
                      </a:lnTo>
                      <a:lnTo>
                        <a:pt x="1588083" y="615415"/>
                      </a:lnTo>
                      <a:close/>
                      <a:moveTo>
                        <a:pt x="72559" y="588441"/>
                      </a:moveTo>
                      <a:lnTo>
                        <a:pt x="316677" y="615231"/>
                      </a:lnTo>
                      <a:lnTo>
                        <a:pt x="717396" y="854706"/>
                      </a:lnTo>
                      <a:lnTo>
                        <a:pt x="267824" y="745079"/>
                      </a:lnTo>
                      <a:close/>
                      <a:moveTo>
                        <a:pt x="1745792" y="423639"/>
                      </a:moveTo>
                      <a:lnTo>
                        <a:pt x="1588472" y="611030"/>
                      </a:lnTo>
                      <a:lnTo>
                        <a:pt x="1173264" y="808068"/>
                      </a:lnTo>
                      <a:lnTo>
                        <a:pt x="1511590" y="497547"/>
                      </a:lnTo>
                      <a:close/>
                      <a:moveTo>
                        <a:pt x="160646" y="423639"/>
                      </a:moveTo>
                      <a:lnTo>
                        <a:pt x="396511" y="498071"/>
                      </a:lnTo>
                      <a:lnTo>
                        <a:pt x="741234" y="809698"/>
                      </a:lnTo>
                      <a:lnTo>
                        <a:pt x="320326" y="613840"/>
                      </a:lnTo>
                      <a:close/>
                      <a:moveTo>
                        <a:pt x="1627247" y="279191"/>
                      </a:moveTo>
                      <a:lnTo>
                        <a:pt x="1508625" y="495288"/>
                      </a:lnTo>
                      <a:lnTo>
                        <a:pt x="1140805" y="768819"/>
                      </a:lnTo>
                      <a:lnTo>
                        <a:pt x="1413206" y="396686"/>
                      </a:lnTo>
                      <a:close/>
                      <a:moveTo>
                        <a:pt x="279191" y="279191"/>
                      </a:moveTo>
                      <a:lnTo>
                        <a:pt x="497270" y="398902"/>
                      </a:lnTo>
                      <a:lnTo>
                        <a:pt x="773395" y="770208"/>
                      </a:lnTo>
                      <a:lnTo>
                        <a:pt x="397811" y="495282"/>
                      </a:lnTo>
                      <a:close/>
                      <a:moveTo>
                        <a:pt x="1482799" y="160646"/>
                      </a:moveTo>
                      <a:lnTo>
                        <a:pt x="1408132" y="397257"/>
                      </a:lnTo>
                      <a:lnTo>
                        <a:pt x="1101316" y="736659"/>
                      </a:lnTo>
                      <a:lnTo>
                        <a:pt x="1296612" y="316956"/>
                      </a:lnTo>
                      <a:close/>
                      <a:moveTo>
                        <a:pt x="423639" y="160646"/>
                      </a:moveTo>
                      <a:lnTo>
                        <a:pt x="615026" y="321321"/>
                      </a:lnTo>
                      <a:lnTo>
                        <a:pt x="812643" y="737749"/>
                      </a:lnTo>
                      <a:lnTo>
                        <a:pt x="497350" y="394223"/>
                      </a:lnTo>
                      <a:close/>
                      <a:moveTo>
                        <a:pt x="1317997" y="72559"/>
                      </a:moveTo>
                      <a:lnTo>
                        <a:pt x="1290793" y="320450"/>
                      </a:lnTo>
                      <a:lnTo>
                        <a:pt x="1056307" y="712820"/>
                      </a:lnTo>
                      <a:lnTo>
                        <a:pt x="1166330" y="261628"/>
                      </a:lnTo>
                      <a:close/>
                      <a:moveTo>
                        <a:pt x="588441" y="72559"/>
                      </a:moveTo>
                      <a:lnTo>
                        <a:pt x="745258" y="268047"/>
                      </a:lnTo>
                      <a:lnTo>
                        <a:pt x="857466" y="713571"/>
                      </a:lnTo>
                      <a:lnTo>
                        <a:pt x="615020" y="314754"/>
                      </a:lnTo>
                      <a:close/>
                      <a:moveTo>
                        <a:pt x="1139182" y="18311"/>
                      </a:moveTo>
                      <a:lnTo>
                        <a:pt x="1160936" y="267683"/>
                      </a:lnTo>
                      <a:lnTo>
                        <a:pt x="1007517" y="698222"/>
                      </a:lnTo>
                      <a:lnTo>
                        <a:pt x="1027450" y="233088"/>
                      </a:lnTo>
                      <a:close/>
                      <a:moveTo>
                        <a:pt x="767256" y="18311"/>
                      </a:moveTo>
                      <a:lnTo>
                        <a:pt x="883061" y="240916"/>
                      </a:lnTo>
                      <a:lnTo>
                        <a:pt x="883068" y="240892"/>
                      </a:lnTo>
                      <a:lnTo>
                        <a:pt x="906149" y="698604"/>
                      </a:lnTo>
                      <a:lnTo>
                        <a:pt x="746161" y="260134"/>
                      </a:lnTo>
                      <a:close/>
                      <a:moveTo>
                        <a:pt x="953219" y="0"/>
                      </a:moveTo>
                      <a:lnTo>
                        <a:pt x="1023350" y="240824"/>
                      </a:lnTo>
                      <a:lnTo>
                        <a:pt x="956812" y="693421"/>
                      </a:lnTo>
                      <a:lnTo>
                        <a:pt x="885499" y="232545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>
                    <a:ln>
                      <a:solidFill>
                        <a:sysClr val="windowText" lastClr="000000"/>
                      </a:solidFill>
                    </a:ln>
                  </a:endParaRPr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EFC1C257-1F11-4A32-9619-6DAA95BCD356}"/>
                    </a:ext>
                  </a:extLst>
                </p:cNvPr>
                <p:cNvSpPr/>
                <p:nvPr/>
              </p:nvSpPr>
              <p:spPr>
                <a:xfrm rot="993858">
                  <a:off x="5776216" y="3173688"/>
                  <a:ext cx="1478890" cy="1478890"/>
                </a:xfrm>
                <a:custGeom>
                  <a:avLst/>
                  <a:gdLst>
                    <a:gd name="connsiteX0" fmla="*/ 958777 w 1906438"/>
                    <a:gd name="connsiteY0" fmla="*/ 1213017 h 1906438"/>
                    <a:gd name="connsiteX1" fmla="*/ 1031087 w 1906438"/>
                    <a:gd name="connsiteY1" fmla="*/ 1680343 h 1906438"/>
                    <a:gd name="connsiteX2" fmla="*/ 1023377 w 1906438"/>
                    <a:gd name="connsiteY2" fmla="*/ 1665522 h 1906438"/>
                    <a:gd name="connsiteX3" fmla="*/ 953219 w 1906438"/>
                    <a:gd name="connsiteY3" fmla="*/ 1906438 h 1906438"/>
                    <a:gd name="connsiteX4" fmla="*/ 889168 w 1906438"/>
                    <a:gd name="connsiteY4" fmla="*/ 1686494 h 1906438"/>
                    <a:gd name="connsiteX5" fmla="*/ 908071 w 1906438"/>
                    <a:gd name="connsiteY5" fmla="*/ 1208217 h 1906438"/>
                    <a:gd name="connsiteX6" fmla="*/ 887780 w 1906438"/>
                    <a:gd name="connsiteY6" fmla="*/ 1681726 h 1906438"/>
                    <a:gd name="connsiteX7" fmla="*/ 883061 w 1906438"/>
                    <a:gd name="connsiteY7" fmla="*/ 1665522 h 1906438"/>
                    <a:gd name="connsiteX8" fmla="*/ 767256 w 1906438"/>
                    <a:gd name="connsiteY8" fmla="*/ 1888127 h 1906438"/>
                    <a:gd name="connsiteX9" fmla="*/ 747302 w 1906438"/>
                    <a:gd name="connsiteY9" fmla="*/ 1659383 h 1906438"/>
                    <a:gd name="connsiteX10" fmla="*/ 1009440 w 1906438"/>
                    <a:gd name="connsiteY10" fmla="*/ 1207835 h 1906438"/>
                    <a:gd name="connsiteX11" fmla="*/ 1171012 w 1906438"/>
                    <a:gd name="connsiteY11" fmla="*/ 1650648 h 1906438"/>
                    <a:gd name="connsiteX12" fmla="*/ 1160988 w 1906438"/>
                    <a:gd name="connsiteY12" fmla="*/ 1638152 h 1906438"/>
                    <a:gd name="connsiteX13" fmla="*/ 1139182 w 1906438"/>
                    <a:gd name="connsiteY13" fmla="*/ 1888127 h 1906438"/>
                    <a:gd name="connsiteX14" fmla="*/ 1033500 w 1906438"/>
                    <a:gd name="connsiteY14" fmla="*/ 1684981 h 1906438"/>
                    <a:gd name="connsiteX15" fmla="*/ 859281 w 1906438"/>
                    <a:gd name="connsiteY15" fmla="*/ 1193618 h 1906438"/>
                    <a:gd name="connsiteX16" fmla="*/ 746882 w 1906438"/>
                    <a:gd name="connsiteY16" fmla="*/ 1654560 h 1906438"/>
                    <a:gd name="connsiteX17" fmla="*/ 745450 w 1906438"/>
                    <a:gd name="connsiteY17" fmla="*/ 1638152 h 1906438"/>
                    <a:gd name="connsiteX18" fmla="*/ 588441 w 1906438"/>
                    <a:gd name="connsiteY18" fmla="*/ 1833879 h 1906438"/>
                    <a:gd name="connsiteX19" fmla="*/ 613587 w 1906438"/>
                    <a:gd name="connsiteY19" fmla="*/ 1604743 h 1906438"/>
                    <a:gd name="connsiteX20" fmla="*/ 1058122 w 1906438"/>
                    <a:gd name="connsiteY20" fmla="*/ 1192867 h 1906438"/>
                    <a:gd name="connsiteX21" fmla="*/ 1301959 w 1906438"/>
                    <a:gd name="connsiteY21" fmla="*/ 1593971 h 1906438"/>
                    <a:gd name="connsiteX22" fmla="*/ 1290625 w 1906438"/>
                    <a:gd name="connsiteY22" fmla="*/ 1584456 h 1906438"/>
                    <a:gd name="connsiteX23" fmla="*/ 1317997 w 1906438"/>
                    <a:gd name="connsiteY23" fmla="*/ 1833879 h 1906438"/>
                    <a:gd name="connsiteX24" fmla="*/ 1174518 w 1906438"/>
                    <a:gd name="connsiteY24" fmla="*/ 1655018 h 1906438"/>
                    <a:gd name="connsiteX25" fmla="*/ 814273 w 1906438"/>
                    <a:gd name="connsiteY25" fmla="*/ 1169779 h 1906438"/>
                    <a:gd name="connsiteX26" fmla="*/ 614115 w 1906438"/>
                    <a:gd name="connsiteY26" fmla="*/ 1599929 h 1906438"/>
                    <a:gd name="connsiteX27" fmla="*/ 615813 w 1906438"/>
                    <a:gd name="connsiteY27" fmla="*/ 1584456 h 1906438"/>
                    <a:gd name="connsiteX28" fmla="*/ 423639 w 1906438"/>
                    <a:gd name="connsiteY28" fmla="*/ 1745792 h 1906438"/>
                    <a:gd name="connsiteX29" fmla="*/ 493400 w 1906438"/>
                    <a:gd name="connsiteY29" fmla="*/ 1524732 h 1906438"/>
                    <a:gd name="connsiteX30" fmla="*/ 1102946 w 1906438"/>
                    <a:gd name="connsiteY30" fmla="*/ 1168689 h 1906438"/>
                    <a:gd name="connsiteX31" fmla="*/ 1418795 w 1906438"/>
                    <a:gd name="connsiteY31" fmla="*/ 1512821 h 1906438"/>
                    <a:gd name="connsiteX32" fmla="*/ 1407286 w 1906438"/>
                    <a:gd name="connsiteY32" fmla="*/ 1506503 h 1906438"/>
                    <a:gd name="connsiteX33" fmla="*/ 1482799 w 1906438"/>
                    <a:gd name="connsiteY33" fmla="*/ 1745792 h 1906438"/>
                    <a:gd name="connsiteX34" fmla="*/ 1306622 w 1906438"/>
                    <a:gd name="connsiteY34" fmla="*/ 1597886 h 1906438"/>
                    <a:gd name="connsiteX35" fmla="*/ 774783 w 1906438"/>
                    <a:gd name="connsiteY35" fmla="*/ 1137619 h 1906438"/>
                    <a:gd name="connsiteX36" fmla="*/ 494902 w 1906438"/>
                    <a:gd name="connsiteY36" fmla="*/ 1519973 h 1906438"/>
                    <a:gd name="connsiteX37" fmla="*/ 499152 w 1906438"/>
                    <a:gd name="connsiteY37" fmla="*/ 1506503 h 1906438"/>
                    <a:gd name="connsiteX38" fmla="*/ 279191 w 1906438"/>
                    <a:gd name="connsiteY38" fmla="*/ 1627247 h 1906438"/>
                    <a:gd name="connsiteX39" fmla="*/ 391502 w 1906438"/>
                    <a:gd name="connsiteY39" fmla="*/ 1422649 h 1906438"/>
                    <a:gd name="connsiteX40" fmla="*/ 1142194 w 1906438"/>
                    <a:gd name="connsiteY40" fmla="*/ 1136230 h 1906438"/>
                    <a:gd name="connsiteX41" fmla="*/ 1517029 w 1906438"/>
                    <a:gd name="connsiteY41" fmla="*/ 1410608 h 1906438"/>
                    <a:gd name="connsiteX42" fmla="*/ 1506503 w 1906438"/>
                    <a:gd name="connsiteY42" fmla="*/ 1407286 h 1906438"/>
                    <a:gd name="connsiteX43" fmla="*/ 1627247 w 1906438"/>
                    <a:gd name="connsiteY43" fmla="*/ 1627247 h 1906438"/>
                    <a:gd name="connsiteX44" fmla="*/ 1424631 w 1906438"/>
                    <a:gd name="connsiteY44" fmla="*/ 1516024 h 1906438"/>
                    <a:gd name="connsiteX45" fmla="*/ 742324 w 1906438"/>
                    <a:gd name="connsiteY45" fmla="*/ 1098371 h 1906438"/>
                    <a:gd name="connsiteX46" fmla="*/ 394034 w 1906438"/>
                    <a:gd name="connsiteY46" fmla="*/ 1418037 h 1906438"/>
                    <a:gd name="connsiteX47" fmla="*/ 399935 w 1906438"/>
                    <a:gd name="connsiteY47" fmla="*/ 1407286 h 1906438"/>
                    <a:gd name="connsiteX48" fmla="*/ 160646 w 1906438"/>
                    <a:gd name="connsiteY48" fmla="*/ 1482799 h 1906438"/>
                    <a:gd name="connsiteX49" fmla="*/ 311907 w 1906438"/>
                    <a:gd name="connsiteY49" fmla="*/ 1302626 h 1906438"/>
                    <a:gd name="connsiteX50" fmla="*/ 1174354 w 1906438"/>
                    <a:gd name="connsiteY50" fmla="*/ 1096741 h 1906438"/>
                    <a:gd name="connsiteX51" fmla="*/ 1593049 w 1906438"/>
                    <a:gd name="connsiteY51" fmla="*/ 1291568 h 1906438"/>
                    <a:gd name="connsiteX52" fmla="*/ 1584456 w 1906438"/>
                    <a:gd name="connsiteY52" fmla="*/ 1290625 h 1906438"/>
                    <a:gd name="connsiteX53" fmla="*/ 1745792 w 1906438"/>
                    <a:gd name="connsiteY53" fmla="*/ 1482799 h 1906438"/>
                    <a:gd name="connsiteX54" fmla="*/ 1523985 w 1906438"/>
                    <a:gd name="connsiteY54" fmla="*/ 1412803 h 1906438"/>
                    <a:gd name="connsiteX55" fmla="*/ 718147 w 1906438"/>
                    <a:gd name="connsiteY55" fmla="*/ 1053547 h 1906438"/>
                    <a:gd name="connsiteX56" fmla="*/ 315543 w 1906438"/>
                    <a:gd name="connsiteY56" fmla="*/ 1298295 h 1906438"/>
                    <a:gd name="connsiteX57" fmla="*/ 321982 w 1906438"/>
                    <a:gd name="connsiteY57" fmla="*/ 1290625 h 1906438"/>
                    <a:gd name="connsiteX58" fmla="*/ 72559 w 1906438"/>
                    <a:gd name="connsiteY58" fmla="*/ 1317997 h 1906438"/>
                    <a:gd name="connsiteX59" fmla="*/ 257640 w 1906438"/>
                    <a:gd name="connsiteY59" fmla="*/ 1169529 h 1906438"/>
                    <a:gd name="connsiteX60" fmla="*/ 1198193 w 1906438"/>
                    <a:gd name="connsiteY60" fmla="*/ 1051732 h 1906438"/>
                    <a:gd name="connsiteX61" fmla="*/ 1644112 w 1906438"/>
                    <a:gd name="connsiteY61" fmla="*/ 1160468 h 1906438"/>
                    <a:gd name="connsiteX62" fmla="*/ 1638152 w 1906438"/>
                    <a:gd name="connsiteY62" fmla="*/ 1160988 h 1906438"/>
                    <a:gd name="connsiteX63" fmla="*/ 1833879 w 1906438"/>
                    <a:gd name="connsiteY63" fmla="*/ 1317997 h 1906438"/>
                    <a:gd name="connsiteX64" fmla="*/ 1600970 w 1906438"/>
                    <a:gd name="connsiteY64" fmla="*/ 1292437 h 1906438"/>
                    <a:gd name="connsiteX65" fmla="*/ 703179 w 1906438"/>
                    <a:gd name="connsiteY65" fmla="*/ 1004864 h 1906438"/>
                    <a:gd name="connsiteX66" fmla="*/ 262435 w 1906438"/>
                    <a:gd name="connsiteY66" fmla="*/ 1165682 h 1906438"/>
                    <a:gd name="connsiteX67" fmla="*/ 268286 w 1906438"/>
                    <a:gd name="connsiteY67" fmla="*/ 1160988 h 1906438"/>
                    <a:gd name="connsiteX68" fmla="*/ 18311 w 1906438"/>
                    <a:gd name="connsiteY68" fmla="*/ 1139182 h 1906438"/>
                    <a:gd name="connsiteX69" fmla="*/ 230705 w 1906438"/>
                    <a:gd name="connsiteY69" fmla="*/ 1028690 h 1906438"/>
                    <a:gd name="connsiteX70" fmla="*/ 1212792 w 1906438"/>
                    <a:gd name="connsiteY70" fmla="*/ 1002942 h 1906438"/>
                    <a:gd name="connsiteX71" fmla="*/ 1668618 w 1906438"/>
                    <a:gd name="connsiteY71" fmla="*/ 1022476 h 1906438"/>
                    <a:gd name="connsiteX72" fmla="*/ 1665522 w 1906438"/>
                    <a:gd name="connsiteY72" fmla="*/ 1023377 h 1906438"/>
                    <a:gd name="connsiteX73" fmla="*/ 1888127 w 1906438"/>
                    <a:gd name="connsiteY73" fmla="*/ 1139182 h 1906438"/>
                    <a:gd name="connsiteX74" fmla="*/ 1652745 w 1906438"/>
                    <a:gd name="connsiteY74" fmla="*/ 1159715 h 1906438"/>
                    <a:gd name="connsiteX75" fmla="*/ 231919 w 1906438"/>
                    <a:gd name="connsiteY75" fmla="*/ 885681 h 1906438"/>
                    <a:gd name="connsiteX76" fmla="*/ 697996 w 1906438"/>
                    <a:gd name="connsiteY76" fmla="*/ 954201 h 1906438"/>
                    <a:gd name="connsiteX77" fmla="*/ 236676 w 1906438"/>
                    <a:gd name="connsiteY77" fmla="*/ 1025583 h 1906438"/>
                    <a:gd name="connsiteX78" fmla="*/ 240916 w 1906438"/>
                    <a:gd name="connsiteY78" fmla="*/ 1023377 h 1906438"/>
                    <a:gd name="connsiteX79" fmla="*/ 0 w 1906438"/>
                    <a:gd name="connsiteY79" fmla="*/ 953219 h 1906438"/>
                    <a:gd name="connsiteX80" fmla="*/ 1665889 w 1906438"/>
                    <a:gd name="connsiteY80" fmla="*/ 882870 h 1906438"/>
                    <a:gd name="connsiteX81" fmla="*/ 1665522 w 1906438"/>
                    <a:gd name="connsiteY81" fmla="*/ 883061 h 1906438"/>
                    <a:gd name="connsiteX82" fmla="*/ 1906438 w 1906438"/>
                    <a:gd name="connsiteY82" fmla="*/ 953219 h 1906438"/>
                    <a:gd name="connsiteX83" fmla="*/ 1677589 w 1906438"/>
                    <a:gd name="connsiteY83" fmla="*/ 1019863 h 1906438"/>
                    <a:gd name="connsiteX84" fmla="*/ 1217593 w 1906438"/>
                    <a:gd name="connsiteY84" fmla="*/ 952237 h 1906438"/>
                    <a:gd name="connsiteX85" fmla="*/ 261044 w 1906438"/>
                    <a:gd name="connsiteY85" fmla="*/ 746082 h 1906438"/>
                    <a:gd name="connsiteX86" fmla="*/ 702797 w 1906438"/>
                    <a:gd name="connsiteY86" fmla="*/ 903496 h 1906438"/>
                    <a:gd name="connsiteX87" fmla="*/ 238995 w 1906438"/>
                    <a:gd name="connsiteY87" fmla="*/ 883621 h 1906438"/>
                    <a:gd name="connsiteX88" fmla="*/ 240916 w 1906438"/>
                    <a:gd name="connsiteY88" fmla="*/ 883061 h 1906438"/>
                    <a:gd name="connsiteX89" fmla="*/ 18311 w 1906438"/>
                    <a:gd name="connsiteY89" fmla="*/ 767256 h 1906438"/>
                    <a:gd name="connsiteX90" fmla="*/ 1639877 w 1906438"/>
                    <a:gd name="connsiteY90" fmla="*/ 745601 h 1906438"/>
                    <a:gd name="connsiteX91" fmla="*/ 1888127 w 1906438"/>
                    <a:gd name="connsiteY91" fmla="*/ 767256 h 1906438"/>
                    <a:gd name="connsiteX92" fmla="*/ 1674752 w 1906438"/>
                    <a:gd name="connsiteY92" fmla="*/ 878260 h 1906438"/>
                    <a:gd name="connsiteX93" fmla="*/ 1212410 w 1906438"/>
                    <a:gd name="connsiteY93" fmla="*/ 901574 h 1906438"/>
                    <a:gd name="connsiteX94" fmla="*/ 1833879 w 1906438"/>
                    <a:gd name="connsiteY94" fmla="*/ 588441 h 1906438"/>
                    <a:gd name="connsiteX95" fmla="*/ 1644611 w 1906438"/>
                    <a:gd name="connsiteY95" fmla="*/ 740269 h 1906438"/>
                    <a:gd name="connsiteX96" fmla="*/ 1197442 w 1906438"/>
                    <a:gd name="connsiteY96" fmla="*/ 852891 h 1906438"/>
                    <a:gd name="connsiteX97" fmla="*/ 1588083 w 1906438"/>
                    <a:gd name="connsiteY97" fmla="*/ 615415 h 1906438"/>
                    <a:gd name="connsiteX98" fmla="*/ 72559 w 1906438"/>
                    <a:gd name="connsiteY98" fmla="*/ 588441 h 1906438"/>
                    <a:gd name="connsiteX99" fmla="*/ 316677 w 1906438"/>
                    <a:gd name="connsiteY99" fmla="*/ 615231 h 1906438"/>
                    <a:gd name="connsiteX100" fmla="*/ 717396 w 1906438"/>
                    <a:gd name="connsiteY100" fmla="*/ 854706 h 1906438"/>
                    <a:gd name="connsiteX101" fmla="*/ 267824 w 1906438"/>
                    <a:gd name="connsiteY101" fmla="*/ 745079 h 1906438"/>
                    <a:gd name="connsiteX102" fmla="*/ 1745792 w 1906438"/>
                    <a:gd name="connsiteY102" fmla="*/ 423639 h 1906438"/>
                    <a:gd name="connsiteX103" fmla="*/ 1588472 w 1906438"/>
                    <a:gd name="connsiteY103" fmla="*/ 611030 h 1906438"/>
                    <a:gd name="connsiteX104" fmla="*/ 1173264 w 1906438"/>
                    <a:gd name="connsiteY104" fmla="*/ 808068 h 1906438"/>
                    <a:gd name="connsiteX105" fmla="*/ 1511590 w 1906438"/>
                    <a:gd name="connsiteY105" fmla="*/ 497547 h 1906438"/>
                    <a:gd name="connsiteX106" fmla="*/ 160646 w 1906438"/>
                    <a:gd name="connsiteY106" fmla="*/ 423639 h 1906438"/>
                    <a:gd name="connsiteX107" fmla="*/ 396511 w 1906438"/>
                    <a:gd name="connsiteY107" fmla="*/ 498071 h 1906438"/>
                    <a:gd name="connsiteX108" fmla="*/ 741234 w 1906438"/>
                    <a:gd name="connsiteY108" fmla="*/ 809698 h 1906438"/>
                    <a:gd name="connsiteX109" fmla="*/ 320326 w 1906438"/>
                    <a:gd name="connsiteY109" fmla="*/ 613840 h 1906438"/>
                    <a:gd name="connsiteX110" fmla="*/ 1627247 w 1906438"/>
                    <a:gd name="connsiteY110" fmla="*/ 279191 h 1906438"/>
                    <a:gd name="connsiteX111" fmla="*/ 1508625 w 1906438"/>
                    <a:gd name="connsiteY111" fmla="*/ 495288 h 1906438"/>
                    <a:gd name="connsiteX112" fmla="*/ 1140805 w 1906438"/>
                    <a:gd name="connsiteY112" fmla="*/ 768819 h 1906438"/>
                    <a:gd name="connsiteX113" fmla="*/ 1413206 w 1906438"/>
                    <a:gd name="connsiteY113" fmla="*/ 396686 h 1906438"/>
                    <a:gd name="connsiteX114" fmla="*/ 279191 w 1906438"/>
                    <a:gd name="connsiteY114" fmla="*/ 279191 h 1906438"/>
                    <a:gd name="connsiteX115" fmla="*/ 497270 w 1906438"/>
                    <a:gd name="connsiteY115" fmla="*/ 398902 h 1906438"/>
                    <a:gd name="connsiteX116" fmla="*/ 773395 w 1906438"/>
                    <a:gd name="connsiteY116" fmla="*/ 770208 h 1906438"/>
                    <a:gd name="connsiteX117" fmla="*/ 397811 w 1906438"/>
                    <a:gd name="connsiteY117" fmla="*/ 495282 h 1906438"/>
                    <a:gd name="connsiteX118" fmla="*/ 1482799 w 1906438"/>
                    <a:gd name="connsiteY118" fmla="*/ 160646 h 1906438"/>
                    <a:gd name="connsiteX119" fmla="*/ 1408132 w 1906438"/>
                    <a:gd name="connsiteY119" fmla="*/ 397257 h 1906438"/>
                    <a:gd name="connsiteX120" fmla="*/ 1101316 w 1906438"/>
                    <a:gd name="connsiteY120" fmla="*/ 736659 h 1906438"/>
                    <a:gd name="connsiteX121" fmla="*/ 1296612 w 1906438"/>
                    <a:gd name="connsiteY121" fmla="*/ 316956 h 1906438"/>
                    <a:gd name="connsiteX122" fmla="*/ 423639 w 1906438"/>
                    <a:gd name="connsiteY122" fmla="*/ 160646 h 1906438"/>
                    <a:gd name="connsiteX123" fmla="*/ 615026 w 1906438"/>
                    <a:gd name="connsiteY123" fmla="*/ 321321 h 1906438"/>
                    <a:gd name="connsiteX124" fmla="*/ 812643 w 1906438"/>
                    <a:gd name="connsiteY124" fmla="*/ 737749 h 1906438"/>
                    <a:gd name="connsiteX125" fmla="*/ 497350 w 1906438"/>
                    <a:gd name="connsiteY125" fmla="*/ 394223 h 1906438"/>
                    <a:gd name="connsiteX126" fmla="*/ 1317997 w 1906438"/>
                    <a:gd name="connsiteY126" fmla="*/ 72559 h 1906438"/>
                    <a:gd name="connsiteX127" fmla="*/ 1290793 w 1906438"/>
                    <a:gd name="connsiteY127" fmla="*/ 320450 h 1906438"/>
                    <a:gd name="connsiteX128" fmla="*/ 1056307 w 1906438"/>
                    <a:gd name="connsiteY128" fmla="*/ 712820 h 1906438"/>
                    <a:gd name="connsiteX129" fmla="*/ 1166330 w 1906438"/>
                    <a:gd name="connsiteY129" fmla="*/ 261628 h 1906438"/>
                    <a:gd name="connsiteX130" fmla="*/ 588441 w 1906438"/>
                    <a:gd name="connsiteY130" fmla="*/ 72559 h 1906438"/>
                    <a:gd name="connsiteX131" fmla="*/ 745258 w 1906438"/>
                    <a:gd name="connsiteY131" fmla="*/ 268047 h 1906438"/>
                    <a:gd name="connsiteX132" fmla="*/ 857466 w 1906438"/>
                    <a:gd name="connsiteY132" fmla="*/ 713571 h 1906438"/>
                    <a:gd name="connsiteX133" fmla="*/ 615020 w 1906438"/>
                    <a:gd name="connsiteY133" fmla="*/ 314754 h 1906438"/>
                    <a:gd name="connsiteX134" fmla="*/ 1139182 w 1906438"/>
                    <a:gd name="connsiteY134" fmla="*/ 18311 h 1906438"/>
                    <a:gd name="connsiteX135" fmla="*/ 1160936 w 1906438"/>
                    <a:gd name="connsiteY135" fmla="*/ 267683 h 1906438"/>
                    <a:gd name="connsiteX136" fmla="*/ 1007517 w 1906438"/>
                    <a:gd name="connsiteY136" fmla="*/ 698222 h 1906438"/>
                    <a:gd name="connsiteX137" fmla="*/ 1027450 w 1906438"/>
                    <a:gd name="connsiteY137" fmla="*/ 233088 h 1906438"/>
                    <a:gd name="connsiteX138" fmla="*/ 767256 w 1906438"/>
                    <a:gd name="connsiteY138" fmla="*/ 18311 h 1906438"/>
                    <a:gd name="connsiteX139" fmla="*/ 883061 w 1906438"/>
                    <a:gd name="connsiteY139" fmla="*/ 240916 h 1906438"/>
                    <a:gd name="connsiteX140" fmla="*/ 883068 w 1906438"/>
                    <a:gd name="connsiteY140" fmla="*/ 240892 h 1906438"/>
                    <a:gd name="connsiteX141" fmla="*/ 906149 w 1906438"/>
                    <a:gd name="connsiteY141" fmla="*/ 698604 h 1906438"/>
                    <a:gd name="connsiteX142" fmla="*/ 746161 w 1906438"/>
                    <a:gd name="connsiteY142" fmla="*/ 260134 h 1906438"/>
                    <a:gd name="connsiteX143" fmla="*/ 953219 w 1906438"/>
                    <a:gd name="connsiteY143" fmla="*/ 0 h 1906438"/>
                    <a:gd name="connsiteX144" fmla="*/ 1023350 w 1906438"/>
                    <a:gd name="connsiteY144" fmla="*/ 240824 h 1906438"/>
                    <a:gd name="connsiteX145" fmla="*/ 956812 w 1906438"/>
                    <a:gd name="connsiteY145" fmla="*/ 693421 h 1906438"/>
                    <a:gd name="connsiteX146" fmla="*/ 885499 w 1906438"/>
                    <a:gd name="connsiteY146" fmla="*/ 232545 h 1906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</a:cxnLst>
                  <a:rect l="l" t="t" r="r" b="b"/>
                  <a:pathLst>
                    <a:path w="1906438" h="1906438">
                      <a:moveTo>
                        <a:pt x="958777" y="1213017"/>
                      </a:moveTo>
                      <a:lnTo>
                        <a:pt x="1031087" y="1680343"/>
                      </a:lnTo>
                      <a:lnTo>
                        <a:pt x="1023377" y="1665522"/>
                      </a:lnTo>
                      <a:lnTo>
                        <a:pt x="953219" y="1906438"/>
                      </a:lnTo>
                      <a:lnTo>
                        <a:pt x="889168" y="1686494"/>
                      </a:lnTo>
                      <a:close/>
                      <a:moveTo>
                        <a:pt x="908071" y="1208217"/>
                      </a:moveTo>
                      <a:lnTo>
                        <a:pt x="887780" y="1681726"/>
                      </a:lnTo>
                      <a:lnTo>
                        <a:pt x="883061" y="1665522"/>
                      </a:lnTo>
                      <a:lnTo>
                        <a:pt x="767256" y="1888127"/>
                      </a:lnTo>
                      <a:lnTo>
                        <a:pt x="747302" y="1659383"/>
                      </a:lnTo>
                      <a:close/>
                      <a:moveTo>
                        <a:pt x="1009440" y="1207835"/>
                      </a:moveTo>
                      <a:lnTo>
                        <a:pt x="1171012" y="1650648"/>
                      </a:lnTo>
                      <a:lnTo>
                        <a:pt x="1160988" y="1638152"/>
                      </a:lnTo>
                      <a:lnTo>
                        <a:pt x="1139182" y="1888127"/>
                      </a:lnTo>
                      <a:lnTo>
                        <a:pt x="1033500" y="1684981"/>
                      </a:lnTo>
                      <a:close/>
                      <a:moveTo>
                        <a:pt x="859281" y="1193618"/>
                      </a:moveTo>
                      <a:lnTo>
                        <a:pt x="746882" y="1654560"/>
                      </a:lnTo>
                      <a:lnTo>
                        <a:pt x="745450" y="1638152"/>
                      </a:lnTo>
                      <a:lnTo>
                        <a:pt x="588441" y="1833879"/>
                      </a:lnTo>
                      <a:lnTo>
                        <a:pt x="613587" y="1604743"/>
                      </a:lnTo>
                      <a:close/>
                      <a:moveTo>
                        <a:pt x="1058122" y="1192867"/>
                      </a:moveTo>
                      <a:lnTo>
                        <a:pt x="1301959" y="1593971"/>
                      </a:lnTo>
                      <a:lnTo>
                        <a:pt x="1290625" y="1584456"/>
                      </a:lnTo>
                      <a:lnTo>
                        <a:pt x="1317997" y="1833879"/>
                      </a:lnTo>
                      <a:lnTo>
                        <a:pt x="1174518" y="1655018"/>
                      </a:lnTo>
                      <a:close/>
                      <a:moveTo>
                        <a:pt x="814273" y="1169779"/>
                      </a:moveTo>
                      <a:lnTo>
                        <a:pt x="614115" y="1599929"/>
                      </a:lnTo>
                      <a:lnTo>
                        <a:pt x="615813" y="1584456"/>
                      </a:lnTo>
                      <a:lnTo>
                        <a:pt x="423639" y="1745792"/>
                      </a:lnTo>
                      <a:lnTo>
                        <a:pt x="493400" y="1524732"/>
                      </a:lnTo>
                      <a:close/>
                      <a:moveTo>
                        <a:pt x="1102946" y="1168689"/>
                      </a:moveTo>
                      <a:lnTo>
                        <a:pt x="1418795" y="1512821"/>
                      </a:lnTo>
                      <a:lnTo>
                        <a:pt x="1407286" y="1506503"/>
                      </a:lnTo>
                      <a:lnTo>
                        <a:pt x="1482799" y="1745792"/>
                      </a:lnTo>
                      <a:lnTo>
                        <a:pt x="1306622" y="1597886"/>
                      </a:lnTo>
                      <a:close/>
                      <a:moveTo>
                        <a:pt x="774783" y="1137619"/>
                      </a:moveTo>
                      <a:lnTo>
                        <a:pt x="494902" y="1519973"/>
                      </a:lnTo>
                      <a:lnTo>
                        <a:pt x="499152" y="1506503"/>
                      </a:lnTo>
                      <a:lnTo>
                        <a:pt x="279191" y="1627247"/>
                      </a:lnTo>
                      <a:lnTo>
                        <a:pt x="391502" y="1422649"/>
                      </a:lnTo>
                      <a:close/>
                      <a:moveTo>
                        <a:pt x="1142194" y="1136230"/>
                      </a:moveTo>
                      <a:lnTo>
                        <a:pt x="1517029" y="1410608"/>
                      </a:lnTo>
                      <a:lnTo>
                        <a:pt x="1506503" y="1407286"/>
                      </a:lnTo>
                      <a:lnTo>
                        <a:pt x="1627247" y="1627247"/>
                      </a:lnTo>
                      <a:lnTo>
                        <a:pt x="1424631" y="1516024"/>
                      </a:lnTo>
                      <a:close/>
                      <a:moveTo>
                        <a:pt x="742324" y="1098371"/>
                      </a:moveTo>
                      <a:lnTo>
                        <a:pt x="394034" y="1418037"/>
                      </a:lnTo>
                      <a:lnTo>
                        <a:pt x="399935" y="1407286"/>
                      </a:lnTo>
                      <a:lnTo>
                        <a:pt x="160646" y="1482799"/>
                      </a:lnTo>
                      <a:lnTo>
                        <a:pt x="311907" y="1302626"/>
                      </a:lnTo>
                      <a:close/>
                      <a:moveTo>
                        <a:pt x="1174354" y="1096741"/>
                      </a:moveTo>
                      <a:lnTo>
                        <a:pt x="1593049" y="1291568"/>
                      </a:lnTo>
                      <a:lnTo>
                        <a:pt x="1584456" y="1290625"/>
                      </a:lnTo>
                      <a:lnTo>
                        <a:pt x="1745792" y="1482799"/>
                      </a:lnTo>
                      <a:lnTo>
                        <a:pt x="1523985" y="1412803"/>
                      </a:lnTo>
                      <a:close/>
                      <a:moveTo>
                        <a:pt x="718147" y="1053547"/>
                      </a:moveTo>
                      <a:lnTo>
                        <a:pt x="315543" y="1298295"/>
                      </a:lnTo>
                      <a:lnTo>
                        <a:pt x="321982" y="1290625"/>
                      </a:lnTo>
                      <a:lnTo>
                        <a:pt x="72559" y="1317997"/>
                      </a:lnTo>
                      <a:lnTo>
                        <a:pt x="257640" y="1169529"/>
                      </a:lnTo>
                      <a:close/>
                      <a:moveTo>
                        <a:pt x="1198193" y="1051732"/>
                      </a:moveTo>
                      <a:lnTo>
                        <a:pt x="1644112" y="1160468"/>
                      </a:lnTo>
                      <a:lnTo>
                        <a:pt x="1638152" y="1160988"/>
                      </a:lnTo>
                      <a:lnTo>
                        <a:pt x="1833879" y="1317997"/>
                      </a:lnTo>
                      <a:lnTo>
                        <a:pt x="1600970" y="1292437"/>
                      </a:lnTo>
                      <a:close/>
                      <a:moveTo>
                        <a:pt x="703179" y="1004864"/>
                      </a:moveTo>
                      <a:lnTo>
                        <a:pt x="262435" y="1165682"/>
                      </a:lnTo>
                      <a:lnTo>
                        <a:pt x="268286" y="1160988"/>
                      </a:lnTo>
                      <a:lnTo>
                        <a:pt x="18311" y="1139182"/>
                      </a:lnTo>
                      <a:lnTo>
                        <a:pt x="230705" y="1028690"/>
                      </a:lnTo>
                      <a:close/>
                      <a:moveTo>
                        <a:pt x="1212792" y="1002942"/>
                      </a:moveTo>
                      <a:lnTo>
                        <a:pt x="1668618" y="1022476"/>
                      </a:lnTo>
                      <a:lnTo>
                        <a:pt x="1665522" y="1023377"/>
                      </a:lnTo>
                      <a:lnTo>
                        <a:pt x="1888127" y="1139182"/>
                      </a:lnTo>
                      <a:lnTo>
                        <a:pt x="1652745" y="1159715"/>
                      </a:lnTo>
                      <a:close/>
                      <a:moveTo>
                        <a:pt x="231919" y="885681"/>
                      </a:moveTo>
                      <a:lnTo>
                        <a:pt x="697996" y="954201"/>
                      </a:lnTo>
                      <a:lnTo>
                        <a:pt x="236676" y="1025583"/>
                      </a:lnTo>
                      <a:lnTo>
                        <a:pt x="240916" y="1023377"/>
                      </a:lnTo>
                      <a:lnTo>
                        <a:pt x="0" y="953219"/>
                      </a:lnTo>
                      <a:close/>
                      <a:moveTo>
                        <a:pt x="1665889" y="882870"/>
                      </a:moveTo>
                      <a:lnTo>
                        <a:pt x="1665522" y="883061"/>
                      </a:lnTo>
                      <a:lnTo>
                        <a:pt x="1906438" y="953219"/>
                      </a:lnTo>
                      <a:lnTo>
                        <a:pt x="1677589" y="1019863"/>
                      </a:lnTo>
                      <a:lnTo>
                        <a:pt x="1217593" y="952237"/>
                      </a:lnTo>
                      <a:close/>
                      <a:moveTo>
                        <a:pt x="261044" y="746082"/>
                      </a:moveTo>
                      <a:lnTo>
                        <a:pt x="702797" y="903496"/>
                      </a:lnTo>
                      <a:lnTo>
                        <a:pt x="238995" y="883621"/>
                      </a:lnTo>
                      <a:lnTo>
                        <a:pt x="240916" y="883061"/>
                      </a:lnTo>
                      <a:lnTo>
                        <a:pt x="18311" y="767256"/>
                      </a:lnTo>
                      <a:close/>
                      <a:moveTo>
                        <a:pt x="1639877" y="745601"/>
                      </a:moveTo>
                      <a:lnTo>
                        <a:pt x="1888127" y="767256"/>
                      </a:lnTo>
                      <a:lnTo>
                        <a:pt x="1674752" y="878260"/>
                      </a:lnTo>
                      <a:lnTo>
                        <a:pt x="1212410" y="901574"/>
                      </a:lnTo>
                      <a:close/>
                      <a:moveTo>
                        <a:pt x="1833879" y="588441"/>
                      </a:moveTo>
                      <a:lnTo>
                        <a:pt x="1644611" y="740269"/>
                      </a:lnTo>
                      <a:lnTo>
                        <a:pt x="1197442" y="852891"/>
                      </a:lnTo>
                      <a:lnTo>
                        <a:pt x="1588083" y="615415"/>
                      </a:lnTo>
                      <a:close/>
                      <a:moveTo>
                        <a:pt x="72559" y="588441"/>
                      </a:moveTo>
                      <a:lnTo>
                        <a:pt x="316677" y="615231"/>
                      </a:lnTo>
                      <a:lnTo>
                        <a:pt x="717396" y="854706"/>
                      </a:lnTo>
                      <a:lnTo>
                        <a:pt x="267824" y="745079"/>
                      </a:lnTo>
                      <a:close/>
                      <a:moveTo>
                        <a:pt x="1745792" y="423639"/>
                      </a:moveTo>
                      <a:lnTo>
                        <a:pt x="1588472" y="611030"/>
                      </a:lnTo>
                      <a:lnTo>
                        <a:pt x="1173264" y="808068"/>
                      </a:lnTo>
                      <a:lnTo>
                        <a:pt x="1511590" y="497547"/>
                      </a:lnTo>
                      <a:close/>
                      <a:moveTo>
                        <a:pt x="160646" y="423639"/>
                      </a:moveTo>
                      <a:lnTo>
                        <a:pt x="396511" y="498071"/>
                      </a:lnTo>
                      <a:lnTo>
                        <a:pt x="741234" y="809698"/>
                      </a:lnTo>
                      <a:lnTo>
                        <a:pt x="320326" y="613840"/>
                      </a:lnTo>
                      <a:close/>
                      <a:moveTo>
                        <a:pt x="1627247" y="279191"/>
                      </a:moveTo>
                      <a:lnTo>
                        <a:pt x="1508625" y="495288"/>
                      </a:lnTo>
                      <a:lnTo>
                        <a:pt x="1140805" y="768819"/>
                      </a:lnTo>
                      <a:lnTo>
                        <a:pt x="1413206" y="396686"/>
                      </a:lnTo>
                      <a:close/>
                      <a:moveTo>
                        <a:pt x="279191" y="279191"/>
                      </a:moveTo>
                      <a:lnTo>
                        <a:pt x="497270" y="398902"/>
                      </a:lnTo>
                      <a:lnTo>
                        <a:pt x="773395" y="770208"/>
                      </a:lnTo>
                      <a:lnTo>
                        <a:pt x="397811" y="495282"/>
                      </a:lnTo>
                      <a:close/>
                      <a:moveTo>
                        <a:pt x="1482799" y="160646"/>
                      </a:moveTo>
                      <a:lnTo>
                        <a:pt x="1408132" y="397257"/>
                      </a:lnTo>
                      <a:lnTo>
                        <a:pt x="1101316" y="736659"/>
                      </a:lnTo>
                      <a:lnTo>
                        <a:pt x="1296612" y="316956"/>
                      </a:lnTo>
                      <a:close/>
                      <a:moveTo>
                        <a:pt x="423639" y="160646"/>
                      </a:moveTo>
                      <a:lnTo>
                        <a:pt x="615026" y="321321"/>
                      </a:lnTo>
                      <a:lnTo>
                        <a:pt x="812643" y="737749"/>
                      </a:lnTo>
                      <a:lnTo>
                        <a:pt x="497350" y="394223"/>
                      </a:lnTo>
                      <a:close/>
                      <a:moveTo>
                        <a:pt x="1317997" y="72559"/>
                      </a:moveTo>
                      <a:lnTo>
                        <a:pt x="1290793" y="320450"/>
                      </a:lnTo>
                      <a:lnTo>
                        <a:pt x="1056307" y="712820"/>
                      </a:lnTo>
                      <a:lnTo>
                        <a:pt x="1166330" y="261628"/>
                      </a:lnTo>
                      <a:close/>
                      <a:moveTo>
                        <a:pt x="588441" y="72559"/>
                      </a:moveTo>
                      <a:lnTo>
                        <a:pt x="745258" y="268047"/>
                      </a:lnTo>
                      <a:lnTo>
                        <a:pt x="857466" y="713571"/>
                      </a:lnTo>
                      <a:lnTo>
                        <a:pt x="615020" y="314754"/>
                      </a:lnTo>
                      <a:close/>
                      <a:moveTo>
                        <a:pt x="1139182" y="18311"/>
                      </a:moveTo>
                      <a:lnTo>
                        <a:pt x="1160936" y="267683"/>
                      </a:lnTo>
                      <a:lnTo>
                        <a:pt x="1007517" y="698222"/>
                      </a:lnTo>
                      <a:lnTo>
                        <a:pt x="1027450" y="233088"/>
                      </a:lnTo>
                      <a:close/>
                      <a:moveTo>
                        <a:pt x="767256" y="18311"/>
                      </a:moveTo>
                      <a:lnTo>
                        <a:pt x="883061" y="240916"/>
                      </a:lnTo>
                      <a:lnTo>
                        <a:pt x="883068" y="240892"/>
                      </a:lnTo>
                      <a:lnTo>
                        <a:pt x="906149" y="698604"/>
                      </a:lnTo>
                      <a:lnTo>
                        <a:pt x="746161" y="260134"/>
                      </a:lnTo>
                      <a:close/>
                      <a:moveTo>
                        <a:pt x="953219" y="0"/>
                      </a:moveTo>
                      <a:lnTo>
                        <a:pt x="1023350" y="240824"/>
                      </a:lnTo>
                      <a:lnTo>
                        <a:pt x="956812" y="693421"/>
                      </a:lnTo>
                      <a:lnTo>
                        <a:pt x="885499" y="232545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ln>
                      <a:solidFill>
                        <a:sysClr val="windowText" lastClr="000000"/>
                      </a:solidFill>
                    </a:ln>
                  </a:endParaRPr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0CAE7404-EE1D-4FB4-BC63-3D48FA9EBF1C}"/>
                    </a:ext>
                  </a:extLst>
                </p:cNvPr>
                <p:cNvSpPr/>
                <p:nvPr/>
              </p:nvSpPr>
              <p:spPr>
                <a:xfrm>
                  <a:off x="5992722" y="3325547"/>
                  <a:ext cx="1036728" cy="1036728"/>
                </a:xfrm>
                <a:custGeom>
                  <a:avLst/>
                  <a:gdLst>
                    <a:gd name="connsiteX0" fmla="*/ 958777 w 1906438"/>
                    <a:gd name="connsiteY0" fmla="*/ 1213017 h 1906438"/>
                    <a:gd name="connsiteX1" fmla="*/ 1031087 w 1906438"/>
                    <a:gd name="connsiteY1" fmla="*/ 1680343 h 1906438"/>
                    <a:gd name="connsiteX2" fmla="*/ 1023377 w 1906438"/>
                    <a:gd name="connsiteY2" fmla="*/ 1665522 h 1906438"/>
                    <a:gd name="connsiteX3" fmla="*/ 953219 w 1906438"/>
                    <a:gd name="connsiteY3" fmla="*/ 1906438 h 1906438"/>
                    <a:gd name="connsiteX4" fmla="*/ 889168 w 1906438"/>
                    <a:gd name="connsiteY4" fmla="*/ 1686494 h 1906438"/>
                    <a:gd name="connsiteX5" fmla="*/ 908071 w 1906438"/>
                    <a:gd name="connsiteY5" fmla="*/ 1208217 h 1906438"/>
                    <a:gd name="connsiteX6" fmla="*/ 887780 w 1906438"/>
                    <a:gd name="connsiteY6" fmla="*/ 1681726 h 1906438"/>
                    <a:gd name="connsiteX7" fmla="*/ 883061 w 1906438"/>
                    <a:gd name="connsiteY7" fmla="*/ 1665522 h 1906438"/>
                    <a:gd name="connsiteX8" fmla="*/ 767256 w 1906438"/>
                    <a:gd name="connsiteY8" fmla="*/ 1888127 h 1906438"/>
                    <a:gd name="connsiteX9" fmla="*/ 747302 w 1906438"/>
                    <a:gd name="connsiteY9" fmla="*/ 1659383 h 1906438"/>
                    <a:gd name="connsiteX10" fmla="*/ 1009440 w 1906438"/>
                    <a:gd name="connsiteY10" fmla="*/ 1207835 h 1906438"/>
                    <a:gd name="connsiteX11" fmla="*/ 1171012 w 1906438"/>
                    <a:gd name="connsiteY11" fmla="*/ 1650648 h 1906438"/>
                    <a:gd name="connsiteX12" fmla="*/ 1160988 w 1906438"/>
                    <a:gd name="connsiteY12" fmla="*/ 1638152 h 1906438"/>
                    <a:gd name="connsiteX13" fmla="*/ 1139182 w 1906438"/>
                    <a:gd name="connsiteY13" fmla="*/ 1888127 h 1906438"/>
                    <a:gd name="connsiteX14" fmla="*/ 1033500 w 1906438"/>
                    <a:gd name="connsiteY14" fmla="*/ 1684981 h 1906438"/>
                    <a:gd name="connsiteX15" fmla="*/ 859281 w 1906438"/>
                    <a:gd name="connsiteY15" fmla="*/ 1193618 h 1906438"/>
                    <a:gd name="connsiteX16" fmla="*/ 746882 w 1906438"/>
                    <a:gd name="connsiteY16" fmla="*/ 1654560 h 1906438"/>
                    <a:gd name="connsiteX17" fmla="*/ 745450 w 1906438"/>
                    <a:gd name="connsiteY17" fmla="*/ 1638152 h 1906438"/>
                    <a:gd name="connsiteX18" fmla="*/ 588441 w 1906438"/>
                    <a:gd name="connsiteY18" fmla="*/ 1833879 h 1906438"/>
                    <a:gd name="connsiteX19" fmla="*/ 613587 w 1906438"/>
                    <a:gd name="connsiteY19" fmla="*/ 1604743 h 1906438"/>
                    <a:gd name="connsiteX20" fmla="*/ 1058122 w 1906438"/>
                    <a:gd name="connsiteY20" fmla="*/ 1192867 h 1906438"/>
                    <a:gd name="connsiteX21" fmla="*/ 1301959 w 1906438"/>
                    <a:gd name="connsiteY21" fmla="*/ 1593971 h 1906438"/>
                    <a:gd name="connsiteX22" fmla="*/ 1290625 w 1906438"/>
                    <a:gd name="connsiteY22" fmla="*/ 1584456 h 1906438"/>
                    <a:gd name="connsiteX23" fmla="*/ 1317997 w 1906438"/>
                    <a:gd name="connsiteY23" fmla="*/ 1833879 h 1906438"/>
                    <a:gd name="connsiteX24" fmla="*/ 1174518 w 1906438"/>
                    <a:gd name="connsiteY24" fmla="*/ 1655018 h 1906438"/>
                    <a:gd name="connsiteX25" fmla="*/ 814273 w 1906438"/>
                    <a:gd name="connsiteY25" fmla="*/ 1169779 h 1906438"/>
                    <a:gd name="connsiteX26" fmla="*/ 614115 w 1906438"/>
                    <a:gd name="connsiteY26" fmla="*/ 1599929 h 1906438"/>
                    <a:gd name="connsiteX27" fmla="*/ 615813 w 1906438"/>
                    <a:gd name="connsiteY27" fmla="*/ 1584456 h 1906438"/>
                    <a:gd name="connsiteX28" fmla="*/ 423639 w 1906438"/>
                    <a:gd name="connsiteY28" fmla="*/ 1745792 h 1906438"/>
                    <a:gd name="connsiteX29" fmla="*/ 493400 w 1906438"/>
                    <a:gd name="connsiteY29" fmla="*/ 1524732 h 1906438"/>
                    <a:gd name="connsiteX30" fmla="*/ 1102946 w 1906438"/>
                    <a:gd name="connsiteY30" fmla="*/ 1168689 h 1906438"/>
                    <a:gd name="connsiteX31" fmla="*/ 1418795 w 1906438"/>
                    <a:gd name="connsiteY31" fmla="*/ 1512821 h 1906438"/>
                    <a:gd name="connsiteX32" fmla="*/ 1407286 w 1906438"/>
                    <a:gd name="connsiteY32" fmla="*/ 1506503 h 1906438"/>
                    <a:gd name="connsiteX33" fmla="*/ 1482799 w 1906438"/>
                    <a:gd name="connsiteY33" fmla="*/ 1745792 h 1906438"/>
                    <a:gd name="connsiteX34" fmla="*/ 1306622 w 1906438"/>
                    <a:gd name="connsiteY34" fmla="*/ 1597886 h 1906438"/>
                    <a:gd name="connsiteX35" fmla="*/ 774783 w 1906438"/>
                    <a:gd name="connsiteY35" fmla="*/ 1137619 h 1906438"/>
                    <a:gd name="connsiteX36" fmla="*/ 494902 w 1906438"/>
                    <a:gd name="connsiteY36" fmla="*/ 1519973 h 1906438"/>
                    <a:gd name="connsiteX37" fmla="*/ 499152 w 1906438"/>
                    <a:gd name="connsiteY37" fmla="*/ 1506503 h 1906438"/>
                    <a:gd name="connsiteX38" fmla="*/ 279191 w 1906438"/>
                    <a:gd name="connsiteY38" fmla="*/ 1627247 h 1906438"/>
                    <a:gd name="connsiteX39" fmla="*/ 391502 w 1906438"/>
                    <a:gd name="connsiteY39" fmla="*/ 1422649 h 1906438"/>
                    <a:gd name="connsiteX40" fmla="*/ 1142194 w 1906438"/>
                    <a:gd name="connsiteY40" fmla="*/ 1136230 h 1906438"/>
                    <a:gd name="connsiteX41" fmla="*/ 1517029 w 1906438"/>
                    <a:gd name="connsiteY41" fmla="*/ 1410608 h 1906438"/>
                    <a:gd name="connsiteX42" fmla="*/ 1506503 w 1906438"/>
                    <a:gd name="connsiteY42" fmla="*/ 1407286 h 1906438"/>
                    <a:gd name="connsiteX43" fmla="*/ 1627247 w 1906438"/>
                    <a:gd name="connsiteY43" fmla="*/ 1627247 h 1906438"/>
                    <a:gd name="connsiteX44" fmla="*/ 1424631 w 1906438"/>
                    <a:gd name="connsiteY44" fmla="*/ 1516024 h 1906438"/>
                    <a:gd name="connsiteX45" fmla="*/ 742324 w 1906438"/>
                    <a:gd name="connsiteY45" fmla="*/ 1098371 h 1906438"/>
                    <a:gd name="connsiteX46" fmla="*/ 394034 w 1906438"/>
                    <a:gd name="connsiteY46" fmla="*/ 1418037 h 1906438"/>
                    <a:gd name="connsiteX47" fmla="*/ 399935 w 1906438"/>
                    <a:gd name="connsiteY47" fmla="*/ 1407286 h 1906438"/>
                    <a:gd name="connsiteX48" fmla="*/ 160646 w 1906438"/>
                    <a:gd name="connsiteY48" fmla="*/ 1482799 h 1906438"/>
                    <a:gd name="connsiteX49" fmla="*/ 311907 w 1906438"/>
                    <a:gd name="connsiteY49" fmla="*/ 1302626 h 1906438"/>
                    <a:gd name="connsiteX50" fmla="*/ 1174354 w 1906438"/>
                    <a:gd name="connsiteY50" fmla="*/ 1096741 h 1906438"/>
                    <a:gd name="connsiteX51" fmla="*/ 1593049 w 1906438"/>
                    <a:gd name="connsiteY51" fmla="*/ 1291568 h 1906438"/>
                    <a:gd name="connsiteX52" fmla="*/ 1584456 w 1906438"/>
                    <a:gd name="connsiteY52" fmla="*/ 1290625 h 1906438"/>
                    <a:gd name="connsiteX53" fmla="*/ 1745792 w 1906438"/>
                    <a:gd name="connsiteY53" fmla="*/ 1482799 h 1906438"/>
                    <a:gd name="connsiteX54" fmla="*/ 1523985 w 1906438"/>
                    <a:gd name="connsiteY54" fmla="*/ 1412803 h 1906438"/>
                    <a:gd name="connsiteX55" fmla="*/ 718147 w 1906438"/>
                    <a:gd name="connsiteY55" fmla="*/ 1053547 h 1906438"/>
                    <a:gd name="connsiteX56" fmla="*/ 315543 w 1906438"/>
                    <a:gd name="connsiteY56" fmla="*/ 1298295 h 1906438"/>
                    <a:gd name="connsiteX57" fmla="*/ 321982 w 1906438"/>
                    <a:gd name="connsiteY57" fmla="*/ 1290625 h 1906438"/>
                    <a:gd name="connsiteX58" fmla="*/ 72559 w 1906438"/>
                    <a:gd name="connsiteY58" fmla="*/ 1317997 h 1906438"/>
                    <a:gd name="connsiteX59" fmla="*/ 257640 w 1906438"/>
                    <a:gd name="connsiteY59" fmla="*/ 1169529 h 1906438"/>
                    <a:gd name="connsiteX60" fmla="*/ 1198193 w 1906438"/>
                    <a:gd name="connsiteY60" fmla="*/ 1051732 h 1906438"/>
                    <a:gd name="connsiteX61" fmla="*/ 1644112 w 1906438"/>
                    <a:gd name="connsiteY61" fmla="*/ 1160468 h 1906438"/>
                    <a:gd name="connsiteX62" fmla="*/ 1638152 w 1906438"/>
                    <a:gd name="connsiteY62" fmla="*/ 1160988 h 1906438"/>
                    <a:gd name="connsiteX63" fmla="*/ 1833879 w 1906438"/>
                    <a:gd name="connsiteY63" fmla="*/ 1317997 h 1906438"/>
                    <a:gd name="connsiteX64" fmla="*/ 1600970 w 1906438"/>
                    <a:gd name="connsiteY64" fmla="*/ 1292437 h 1906438"/>
                    <a:gd name="connsiteX65" fmla="*/ 703179 w 1906438"/>
                    <a:gd name="connsiteY65" fmla="*/ 1004864 h 1906438"/>
                    <a:gd name="connsiteX66" fmla="*/ 262435 w 1906438"/>
                    <a:gd name="connsiteY66" fmla="*/ 1165682 h 1906438"/>
                    <a:gd name="connsiteX67" fmla="*/ 268286 w 1906438"/>
                    <a:gd name="connsiteY67" fmla="*/ 1160988 h 1906438"/>
                    <a:gd name="connsiteX68" fmla="*/ 18311 w 1906438"/>
                    <a:gd name="connsiteY68" fmla="*/ 1139182 h 1906438"/>
                    <a:gd name="connsiteX69" fmla="*/ 230705 w 1906438"/>
                    <a:gd name="connsiteY69" fmla="*/ 1028690 h 1906438"/>
                    <a:gd name="connsiteX70" fmla="*/ 1212792 w 1906438"/>
                    <a:gd name="connsiteY70" fmla="*/ 1002942 h 1906438"/>
                    <a:gd name="connsiteX71" fmla="*/ 1668618 w 1906438"/>
                    <a:gd name="connsiteY71" fmla="*/ 1022476 h 1906438"/>
                    <a:gd name="connsiteX72" fmla="*/ 1665522 w 1906438"/>
                    <a:gd name="connsiteY72" fmla="*/ 1023377 h 1906438"/>
                    <a:gd name="connsiteX73" fmla="*/ 1888127 w 1906438"/>
                    <a:gd name="connsiteY73" fmla="*/ 1139182 h 1906438"/>
                    <a:gd name="connsiteX74" fmla="*/ 1652745 w 1906438"/>
                    <a:gd name="connsiteY74" fmla="*/ 1159715 h 1906438"/>
                    <a:gd name="connsiteX75" fmla="*/ 231919 w 1906438"/>
                    <a:gd name="connsiteY75" fmla="*/ 885681 h 1906438"/>
                    <a:gd name="connsiteX76" fmla="*/ 697996 w 1906438"/>
                    <a:gd name="connsiteY76" fmla="*/ 954201 h 1906438"/>
                    <a:gd name="connsiteX77" fmla="*/ 236676 w 1906438"/>
                    <a:gd name="connsiteY77" fmla="*/ 1025583 h 1906438"/>
                    <a:gd name="connsiteX78" fmla="*/ 240916 w 1906438"/>
                    <a:gd name="connsiteY78" fmla="*/ 1023377 h 1906438"/>
                    <a:gd name="connsiteX79" fmla="*/ 0 w 1906438"/>
                    <a:gd name="connsiteY79" fmla="*/ 953219 h 1906438"/>
                    <a:gd name="connsiteX80" fmla="*/ 1665889 w 1906438"/>
                    <a:gd name="connsiteY80" fmla="*/ 882870 h 1906438"/>
                    <a:gd name="connsiteX81" fmla="*/ 1665522 w 1906438"/>
                    <a:gd name="connsiteY81" fmla="*/ 883061 h 1906438"/>
                    <a:gd name="connsiteX82" fmla="*/ 1906438 w 1906438"/>
                    <a:gd name="connsiteY82" fmla="*/ 953219 h 1906438"/>
                    <a:gd name="connsiteX83" fmla="*/ 1677589 w 1906438"/>
                    <a:gd name="connsiteY83" fmla="*/ 1019863 h 1906438"/>
                    <a:gd name="connsiteX84" fmla="*/ 1217593 w 1906438"/>
                    <a:gd name="connsiteY84" fmla="*/ 952237 h 1906438"/>
                    <a:gd name="connsiteX85" fmla="*/ 261044 w 1906438"/>
                    <a:gd name="connsiteY85" fmla="*/ 746082 h 1906438"/>
                    <a:gd name="connsiteX86" fmla="*/ 702797 w 1906438"/>
                    <a:gd name="connsiteY86" fmla="*/ 903496 h 1906438"/>
                    <a:gd name="connsiteX87" fmla="*/ 238995 w 1906438"/>
                    <a:gd name="connsiteY87" fmla="*/ 883621 h 1906438"/>
                    <a:gd name="connsiteX88" fmla="*/ 240916 w 1906438"/>
                    <a:gd name="connsiteY88" fmla="*/ 883061 h 1906438"/>
                    <a:gd name="connsiteX89" fmla="*/ 18311 w 1906438"/>
                    <a:gd name="connsiteY89" fmla="*/ 767256 h 1906438"/>
                    <a:gd name="connsiteX90" fmla="*/ 1639877 w 1906438"/>
                    <a:gd name="connsiteY90" fmla="*/ 745601 h 1906438"/>
                    <a:gd name="connsiteX91" fmla="*/ 1888127 w 1906438"/>
                    <a:gd name="connsiteY91" fmla="*/ 767256 h 1906438"/>
                    <a:gd name="connsiteX92" fmla="*/ 1674752 w 1906438"/>
                    <a:gd name="connsiteY92" fmla="*/ 878260 h 1906438"/>
                    <a:gd name="connsiteX93" fmla="*/ 1212410 w 1906438"/>
                    <a:gd name="connsiteY93" fmla="*/ 901574 h 1906438"/>
                    <a:gd name="connsiteX94" fmla="*/ 1833879 w 1906438"/>
                    <a:gd name="connsiteY94" fmla="*/ 588441 h 1906438"/>
                    <a:gd name="connsiteX95" fmla="*/ 1644611 w 1906438"/>
                    <a:gd name="connsiteY95" fmla="*/ 740269 h 1906438"/>
                    <a:gd name="connsiteX96" fmla="*/ 1197442 w 1906438"/>
                    <a:gd name="connsiteY96" fmla="*/ 852891 h 1906438"/>
                    <a:gd name="connsiteX97" fmla="*/ 1588083 w 1906438"/>
                    <a:gd name="connsiteY97" fmla="*/ 615415 h 1906438"/>
                    <a:gd name="connsiteX98" fmla="*/ 72559 w 1906438"/>
                    <a:gd name="connsiteY98" fmla="*/ 588441 h 1906438"/>
                    <a:gd name="connsiteX99" fmla="*/ 316677 w 1906438"/>
                    <a:gd name="connsiteY99" fmla="*/ 615231 h 1906438"/>
                    <a:gd name="connsiteX100" fmla="*/ 717396 w 1906438"/>
                    <a:gd name="connsiteY100" fmla="*/ 854706 h 1906438"/>
                    <a:gd name="connsiteX101" fmla="*/ 267824 w 1906438"/>
                    <a:gd name="connsiteY101" fmla="*/ 745079 h 1906438"/>
                    <a:gd name="connsiteX102" fmla="*/ 1745792 w 1906438"/>
                    <a:gd name="connsiteY102" fmla="*/ 423639 h 1906438"/>
                    <a:gd name="connsiteX103" fmla="*/ 1588472 w 1906438"/>
                    <a:gd name="connsiteY103" fmla="*/ 611030 h 1906438"/>
                    <a:gd name="connsiteX104" fmla="*/ 1173264 w 1906438"/>
                    <a:gd name="connsiteY104" fmla="*/ 808068 h 1906438"/>
                    <a:gd name="connsiteX105" fmla="*/ 1511590 w 1906438"/>
                    <a:gd name="connsiteY105" fmla="*/ 497547 h 1906438"/>
                    <a:gd name="connsiteX106" fmla="*/ 160646 w 1906438"/>
                    <a:gd name="connsiteY106" fmla="*/ 423639 h 1906438"/>
                    <a:gd name="connsiteX107" fmla="*/ 396511 w 1906438"/>
                    <a:gd name="connsiteY107" fmla="*/ 498071 h 1906438"/>
                    <a:gd name="connsiteX108" fmla="*/ 741234 w 1906438"/>
                    <a:gd name="connsiteY108" fmla="*/ 809698 h 1906438"/>
                    <a:gd name="connsiteX109" fmla="*/ 320326 w 1906438"/>
                    <a:gd name="connsiteY109" fmla="*/ 613840 h 1906438"/>
                    <a:gd name="connsiteX110" fmla="*/ 1627247 w 1906438"/>
                    <a:gd name="connsiteY110" fmla="*/ 279191 h 1906438"/>
                    <a:gd name="connsiteX111" fmla="*/ 1508625 w 1906438"/>
                    <a:gd name="connsiteY111" fmla="*/ 495288 h 1906438"/>
                    <a:gd name="connsiteX112" fmla="*/ 1140805 w 1906438"/>
                    <a:gd name="connsiteY112" fmla="*/ 768819 h 1906438"/>
                    <a:gd name="connsiteX113" fmla="*/ 1413206 w 1906438"/>
                    <a:gd name="connsiteY113" fmla="*/ 396686 h 1906438"/>
                    <a:gd name="connsiteX114" fmla="*/ 279191 w 1906438"/>
                    <a:gd name="connsiteY114" fmla="*/ 279191 h 1906438"/>
                    <a:gd name="connsiteX115" fmla="*/ 497270 w 1906438"/>
                    <a:gd name="connsiteY115" fmla="*/ 398902 h 1906438"/>
                    <a:gd name="connsiteX116" fmla="*/ 773395 w 1906438"/>
                    <a:gd name="connsiteY116" fmla="*/ 770208 h 1906438"/>
                    <a:gd name="connsiteX117" fmla="*/ 397811 w 1906438"/>
                    <a:gd name="connsiteY117" fmla="*/ 495282 h 1906438"/>
                    <a:gd name="connsiteX118" fmla="*/ 1482799 w 1906438"/>
                    <a:gd name="connsiteY118" fmla="*/ 160646 h 1906438"/>
                    <a:gd name="connsiteX119" fmla="*/ 1408132 w 1906438"/>
                    <a:gd name="connsiteY119" fmla="*/ 397257 h 1906438"/>
                    <a:gd name="connsiteX120" fmla="*/ 1101316 w 1906438"/>
                    <a:gd name="connsiteY120" fmla="*/ 736659 h 1906438"/>
                    <a:gd name="connsiteX121" fmla="*/ 1296612 w 1906438"/>
                    <a:gd name="connsiteY121" fmla="*/ 316956 h 1906438"/>
                    <a:gd name="connsiteX122" fmla="*/ 423639 w 1906438"/>
                    <a:gd name="connsiteY122" fmla="*/ 160646 h 1906438"/>
                    <a:gd name="connsiteX123" fmla="*/ 615026 w 1906438"/>
                    <a:gd name="connsiteY123" fmla="*/ 321321 h 1906438"/>
                    <a:gd name="connsiteX124" fmla="*/ 812643 w 1906438"/>
                    <a:gd name="connsiteY124" fmla="*/ 737749 h 1906438"/>
                    <a:gd name="connsiteX125" fmla="*/ 497350 w 1906438"/>
                    <a:gd name="connsiteY125" fmla="*/ 394223 h 1906438"/>
                    <a:gd name="connsiteX126" fmla="*/ 1317997 w 1906438"/>
                    <a:gd name="connsiteY126" fmla="*/ 72559 h 1906438"/>
                    <a:gd name="connsiteX127" fmla="*/ 1290793 w 1906438"/>
                    <a:gd name="connsiteY127" fmla="*/ 320450 h 1906438"/>
                    <a:gd name="connsiteX128" fmla="*/ 1056307 w 1906438"/>
                    <a:gd name="connsiteY128" fmla="*/ 712820 h 1906438"/>
                    <a:gd name="connsiteX129" fmla="*/ 1166330 w 1906438"/>
                    <a:gd name="connsiteY129" fmla="*/ 261628 h 1906438"/>
                    <a:gd name="connsiteX130" fmla="*/ 588441 w 1906438"/>
                    <a:gd name="connsiteY130" fmla="*/ 72559 h 1906438"/>
                    <a:gd name="connsiteX131" fmla="*/ 745258 w 1906438"/>
                    <a:gd name="connsiteY131" fmla="*/ 268047 h 1906438"/>
                    <a:gd name="connsiteX132" fmla="*/ 857466 w 1906438"/>
                    <a:gd name="connsiteY132" fmla="*/ 713571 h 1906438"/>
                    <a:gd name="connsiteX133" fmla="*/ 615020 w 1906438"/>
                    <a:gd name="connsiteY133" fmla="*/ 314754 h 1906438"/>
                    <a:gd name="connsiteX134" fmla="*/ 1139182 w 1906438"/>
                    <a:gd name="connsiteY134" fmla="*/ 18311 h 1906438"/>
                    <a:gd name="connsiteX135" fmla="*/ 1160936 w 1906438"/>
                    <a:gd name="connsiteY135" fmla="*/ 267683 h 1906438"/>
                    <a:gd name="connsiteX136" fmla="*/ 1007517 w 1906438"/>
                    <a:gd name="connsiteY136" fmla="*/ 698222 h 1906438"/>
                    <a:gd name="connsiteX137" fmla="*/ 1027450 w 1906438"/>
                    <a:gd name="connsiteY137" fmla="*/ 233088 h 1906438"/>
                    <a:gd name="connsiteX138" fmla="*/ 767256 w 1906438"/>
                    <a:gd name="connsiteY138" fmla="*/ 18311 h 1906438"/>
                    <a:gd name="connsiteX139" fmla="*/ 883061 w 1906438"/>
                    <a:gd name="connsiteY139" fmla="*/ 240916 h 1906438"/>
                    <a:gd name="connsiteX140" fmla="*/ 883068 w 1906438"/>
                    <a:gd name="connsiteY140" fmla="*/ 240892 h 1906438"/>
                    <a:gd name="connsiteX141" fmla="*/ 906149 w 1906438"/>
                    <a:gd name="connsiteY141" fmla="*/ 698604 h 1906438"/>
                    <a:gd name="connsiteX142" fmla="*/ 746161 w 1906438"/>
                    <a:gd name="connsiteY142" fmla="*/ 260134 h 1906438"/>
                    <a:gd name="connsiteX143" fmla="*/ 953219 w 1906438"/>
                    <a:gd name="connsiteY143" fmla="*/ 0 h 1906438"/>
                    <a:gd name="connsiteX144" fmla="*/ 1023350 w 1906438"/>
                    <a:gd name="connsiteY144" fmla="*/ 240824 h 1906438"/>
                    <a:gd name="connsiteX145" fmla="*/ 956812 w 1906438"/>
                    <a:gd name="connsiteY145" fmla="*/ 693421 h 1906438"/>
                    <a:gd name="connsiteX146" fmla="*/ 885499 w 1906438"/>
                    <a:gd name="connsiteY146" fmla="*/ 232545 h 1906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</a:cxnLst>
                  <a:rect l="l" t="t" r="r" b="b"/>
                  <a:pathLst>
                    <a:path w="1906438" h="1906438">
                      <a:moveTo>
                        <a:pt x="958777" y="1213017"/>
                      </a:moveTo>
                      <a:lnTo>
                        <a:pt x="1031087" y="1680343"/>
                      </a:lnTo>
                      <a:lnTo>
                        <a:pt x="1023377" y="1665522"/>
                      </a:lnTo>
                      <a:lnTo>
                        <a:pt x="953219" y="1906438"/>
                      </a:lnTo>
                      <a:lnTo>
                        <a:pt x="889168" y="1686494"/>
                      </a:lnTo>
                      <a:close/>
                      <a:moveTo>
                        <a:pt x="908071" y="1208217"/>
                      </a:moveTo>
                      <a:lnTo>
                        <a:pt x="887780" y="1681726"/>
                      </a:lnTo>
                      <a:lnTo>
                        <a:pt x="883061" y="1665522"/>
                      </a:lnTo>
                      <a:lnTo>
                        <a:pt x="767256" y="1888127"/>
                      </a:lnTo>
                      <a:lnTo>
                        <a:pt x="747302" y="1659383"/>
                      </a:lnTo>
                      <a:close/>
                      <a:moveTo>
                        <a:pt x="1009440" y="1207835"/>
                      </a:moveTo>
                      <a:lnTo>
                        <a:pt x="1171012" y="1650648"/>
                      </a:lnTo>
                      <a:lnTo>
                        <a:pt x="1160988" y="1638152"/>
                      </a:lnTo>
                      <a:lnTo>
                        <a:pt x="1139182" y="1888127"/>
                      </a:lnTo>
                      <a:lnTo>
                        <a:pt x="1033500" y="1684981"/>
                      </a:lnTo>
                      <a:close/>
                      <a:moveTo>
                        <a:pt x="859281" y="1193618"/>
                      </a:moveTo>
                      <a:lnTo>
                        <a:pt x="746882" y="1654560"/>
                      </a:lnTo>
                      <a:lnTo>
                        <a:pt x="745450" y="1638152"/>
                      </a:lnTo>
                      <a:lnTo>
                        <a:pt x="588441" y="1833879"/>
                      </a:lnTo>
                      <a:lnTo>
                        <a:pt x="613587" y="1604743"/>
                      </a:lnTo>
                      <a:close/>
                      <a:moveTo>
                        <a:pt x="1058122" y="1192867"/>
                      </a:moveTo>
                      <a:lnTo>
                        <a:pt x="1301959" y="1593971"/>
                      </a:lnTo>
                      <a:lnTo>
                        <a:pt x="1290625" y="1584456"/>
                      </a:lnTo>
                      <a:lnTo>
                        <a:pt x="1317997" y="1833879"/>
                      </a:lnTo>
                      <a:lnTo>
                        <a:pt x="1174518" y="1655018"/>
                      </a:lnTo>
                      <a:close/>
                      <a:moveTo>
                        <a:pt x="814273" y="1169779"/>
                      </a:moveTo>
                      <a:lnTo>
                        <a:pt x="614115" y="1599929"/>
                      </a:lnTo>
                      <a:lnTo>
                        <a:pt x="615813" y="1584456"/>
                      </a:lnTo>
                      <a:lnTo>
                        <a:pt x="423639" y="1745792"/>
                      </a:lnTo>
                      <a:lnTo>
                        <a:pt x="493400" y="1524732"/>
                      </a:lnTo>
                      <a:close/>
                      <a:moveTo>
                        <a:pt x="1102946" y="1168689"/>
                      </a:moveTo>
                      <a:lnTo>
                        <a:pt x="1418795" y="1512821"/>
                      </a:lnTo>
                      <a:lnTo>
                        <a:pt x="1407286" y="1506503"/>
                      </a:lnTo>
                      <a:lnTo>
                        <a:pt x="1482799" y="1745792"/>
                      </a:lnTo>
                      <a:lnTo>
                        <a:pt x="1306622" y="1597886"/>
                      </a:lnTo>
                      <a:close/>
                      <a:moveTo>
                        <a:pt x="774783" y="1137619"/>
                      </a:moveTo>
                      <a:lnTo>
                        <a:pt x="494902" y="1519973"/>
                      </a:lnTo>
                      <a:lnTo>
                        <a:pt x="499152" y="1506503"/>
                      </a:lnTo>
                      <a:lnTo>
                        <a:pt x="279191" y="1627247"/>
                      </a:lnTo>
                      <a:lnTo>
                        <a:pt x="391502" y="1422649"/>
                      </a:lnTo>
                      <a:close/>
                      <a:moveTo>
                        <a:pt x="1142194" y="1136230"/>
                      </a:moveTo>
                      <a:lnTo>
                        <a:pt x="1517029" y="1410608"/>
                      </a:lnTo>
                      <a:lnTo>
                        <a:pt x="1506503" y="1407286"/>
                      </a:lnTo>
                      <a:lnTo>
                        <a:pt x="1627247" y="1627247"/>
                      </a:lnTo>
                      <a:lnTo>
                        <a:pt x="1424631" y="1516024"/>
                      </a:lnTo>
                      <a:close/>
                      <a:moveTo>
                        <a:pt x="742324" y="1098371"/>
                      </a:moveTo>
                      <a:lnTo>
                        <a:pt x="394034" y="1418037"/>
                      </a:lnTo>
                      <a:lnTo>
                        <a:pt x="399935" y="1407286"/>
                      </a:lnTo>
                      <a:lnTo>
                        <a:pt x="160646" y="1482799"/>
                      </a:lnTo>
                      <a:lnTo>
                        <a:pt x="311907" y="1302626"/>
                      </a:lnTo>
                      <a:close/>
                      <a:moveTo>
                        <a:pt x="1174354" y="1096741"/>
                      </a:moveTo>
                      <a:lnTo>
                        <a:pt x="1593049" y="1291568"/>
                      </a:lnTo>
                      <a:lnTo>
                        <a:pt x="1584456" y="1290625"/>
                      </a:lnTo>
                      <a:lnTo>
                        <a:pt x="1745792" y="1482799"/>
                      </a:lnTo>
                      <a:lnTo>
                        <a:pt x="1523985" y="1412803"/>
                      </a:lnTo>
                      <a:close/>
                      <a:moveTo>
                        <a:pt x="718147" y="1053547"/>
                      </a:moveTo>
                      <a:lnTo>
                        <a:pt x="315543" y="1298295"/>
                      </a:lnTo>
                      <a:lnTo>
                        <a:pt x="321982" y="1290625"/>
                      </a:lnTo>
                      <a:lnTo>
                        <a:pt x="72559" y="1317997"/>
                      </a:lnTo>
                      <a:lnTo>
                        <a:pt x="257640" y="1169529"/>
                      </a:lnTo>
                      <a:close/>
                      <a:moveTo>
                        <a:pt x="1198193" y="1051732"/>
                      </a:moveTo>
                      <a:lnTo>
                        <a:pt x="1644112" y="1160468"/>
                      </a:lnTo>
                      <a:lnTo>
                        <a:pt x="1638152" y="1160988"/>
                      </a:lnTo>
                      <a:lnTo>
                        <a:pt x="1833879" y="1317997"/>
                      </a:lnTo>
                      <a:lnTo>
                        <a:pt x="1600970" y="1292437"/>
                      </a:lnTo>
                      <a:close/>
                      <a:moveTo>
                        <a:pt x="703179" y="1004864"/>
                      </a:moveTo>
                      <a:lnTo>
                        <a:pt x="262435" y="1165682"/>
                      </a:lnTo>
                      <a:lnTo>
                        <a:pt x="268286" y="1160988"/>
                      </a:lnTo>
                      <a:lnTo>
                        <a:pt x="18311" y="1139182"/>
                      </a:lnTo>
                      <a:lnTo>
                        <a:pt x="230705" y="1028690"/>
                      </a:lnTo>
                      <a:close/>
                      <a:moveTo>
                        <a:pt x="1212792" y="1002942"/>
                      </a:moveTo>
                      <a:lnTo>
                        <a:pt x="1668618" y="1022476"/>
                      </a:lnTo>
                      <a:lnTo>
                        <a:pt x="1665522" y="1023377"/>
                      </a:lnTo>
                      <a:lnTo>
                        <a:pt x="1888127" y="1139182"/>
                      </a:lnTo>
                      <a:lnTo>
                        <a:pt x="1652745" y="1159715"/>
                      </a:lnTo>
                      <a:close/>
                      <a:moveTo>
                        <a:pt x="231919" y="885681"/>
                      </a:moveTo>
                      <a:lnTo>
                        <a:pt x="697996" y="954201"/>
                      </a:lnTo>
                      <a:lnTo>
                        <a:pt x="236676" y="1025583"/>
                      </a:lnTo>
                      <a:lnTo>
                        <a:pt x="240916" y="1023377"/>
                      </a:lnTo>
                      <a:lnTo>
                        <a:pt x="0" y="953219"/>
                      </a:lnTo>
                      <a:close/>
                      <a:moveTo>
                        <a:pt x="1665889" y="882870"/>
                      </a:moveTo>
                      <a:lnTo>
                        <a:pt x="1665522" y="883061"/>
                      </a:lnTo>
                      <a:lnTo>
                        <a:pt x="1906438" y="953219"/>
                      </a:lnTo>
                      <a:lnTo>
                        <a:pt x="1677589" y="1019863"/>
                      </a:lnTo>
                      <a:lnTo>
                        <a:pt x="1217593" y="952237"/>
                      </a:lnTo>
                      <a:close/>
                      <a:moveTo>
                        <a:pt x="261044" y="746082"/>
                      </a:moveTo>
                      <a:lnTo>
                        <a:pt x="702797" y="903496"/>
                      </a:lnTo>
                      <a:lnTo>
                        <a:pt x="238995" y="883621"/>
                      </a:lnTo>
                      <a:lnTo>
                        <a:pt x="240916" y="883061"/>
                      </a:lnTo>
                      <a:lnTo>
                        <a:pt x="18311" y="767256"/>
                      </a:lnTo>
                      <a:close/>
                      <a:moveTo>
                        <a:pt x="1639877" y="745601"/>
                      </a:moveTo>
                      <a:lnTo>
                        <a:pt x="1888127" y="767256"/>
                      </a:lnTo>
                      <a:lnTo>
                        <a:pt x="1674752" y="878260"/>
                      </a:lnTo>
                      <a:lnTo>
                        <a:pt x="1212410" y="901574"/>
                      </a:lnTo>
                      <a:close/>
                      <a:moveTo>
                        <a:pt x="1833879" y="588441"/>
                      </a:moveTo>
                      <a:lnTo>
                        <a:pt x="1644611" y="740269"/>
                      </a:lnTo>
                      <a:lnTo>
                        <a:pt x="1197442" y="852891"/>
                      </a:lnTo>
                      <a:lnTo>
                        <a:pt x="1588083" y="615415"/>
                      </a:lnTo>
                      <a:close/>
                      <a:moveTo>
                        <a:pt x="72559" y="588441"/>
                      </a:moveTo>
                      <a:lnTo>
                        <a:pt x="316677" y="615231"/>
                      </a:lnTo>
                      <a:lnTo>
                        <a:pt x="717396" y="854706"/>
                      </a:lnTo>
                      <a:lnTo>
                        <a:pt x="267824" y="745079"/>
                      </a:lnTo>
                      <a:close/>
                      <a:moveTo>
                        <a:pt x="1745792" y="423639"/>
                      </a:moveTo>
                      <a:lnTo>
                        <a:pt x="1588472" y="611030"/>
                      </a:lnTo>
                      <a:lnTo>
                        <a:pt x="1173264" y="808068"/>
                      </a:lnTo>
                      <a:lnTo>
                        <a:pt x="1511590" y="497547"/>
                      </a:lnTo>
                      <a:close/>
                      <a:moveTo>
                        <a:pt x="160646" y="423639"/>
                      </a:moveTo>
                      <a:lnTo>
                        <a:pt x="396511" y="498071"/>
                      </a:lnTo>
                      <a:lnTo>
                        <a:pt x="741234" y="809698"/>
                      </a:lnTo>
                      <a:lnTo>
                        <a:pt x="320326" y="613840"/>
                      </a:lnTo>
                      <a:close/>
                      <a:moveTo>
                        <a:pt x="1627247" y="279191"/>
                      </a:moveTo>
                      <a:lnTo>
                        <a:pt x="1508625" y="495288"/>
                      </a:lnTo>
                      <a:lnTo>
                        <a:pt x="1140805" y="768819"/>
                      </a:lnTo>
                      <a:lnTo>
                        <a:pt x="1413206" y="396686"/>
                      </a:lnTo>
                      <a:close/>
                      <a:moveTo>
                        <a:pt x="279191" y="279191"/>
                      </a:moveTo>
                      <a:lnTo>
                        <a:pt x="497270" y="398902"/>
                      </a:lnTo>
                      <a:lnTo>
                        <a:pt x="773395" y="770208"/>
                      </a:lnTo>
                      <a:lnTo>
                        <a:pt x="397811" y="495282"/>
                      </a:lnTo>
                      <a:close/>
                      <a:moveTo>
                        <a:pt x="1482799" y="160646"/>
                      </a:moveTo>
                      <a:lnTo>
                        <a:pt x="1408132" y="397257"/>
                      </a:lnTo>
                      <a:lnTo>
                        <a:pt x="1101316" y="736659"/>
                      </a:lnTo>
                      <a:lnTo>
                        <a:pt x="1296612" y="316956"/>
                      </a:lnTo>
                      <a:close/>
                      <a:moveTo>
                        <a:pt x="423639" y="160646"/>
                      </a:moveTo>
                      <a:lnTo>
                        <a:pt x="615026" y="321321"/>
                      </a:lnTo>
                      <a:lnTo>
                        <a:pt x="812643" y="737749"/>
                      </a:lnTo>
                      <a:lnTo>
                        <a:pt x="497350" y="394223"/>
                      </a:lnTo>
                      <a:close/>
                      <a:moveTo>
                        <a:pt x="1317997" y="72559"/>
                      </a:moveTo>
                      <a:lnTo>
                        <a:pt x="1290793" y="320450"/>
                      </a:lnTo>
                      <a:lnTo>
                        <a:pt x="1056307" y="712820"/>
                      </a:lnTo>
                      <a:lnTo>
                        <a:pt x="1166330" y="261628"/>
                      </a:lnTo>
                      <a:close/>
                      <a:moveTo>
                        <a:pt x="588441" y="72559"/>
                      </a:moveTo>
                      <a:lnTo>
                        <a:pt x="745258" y="268047"/>
                      </a:lnTo>
                      <a:lnTo>
                        <a:pt x="857466" y="713571"/>
                      </a:lnTo>
                      <a:lnTo>
                        <a:pt x="615020" y="314754"/>
                      </a:lnTo>
                      <a:close/>
                      <a:moveTo>
                        <a:pt x="1139182" y="18311"/>
                      </a:moveTo>
                      <a:lnTo>
                        <a:pt x="1160936" y="267683"/>
                      </a:lnTo>
                      <a:lnTo>
                        <a:pt x="1007517" y="698222"/>
                      </a:lnTo>
                      <a:lnTo>
                        <a:pt x="1027450" y="233088"/>
                      </a:lnTo>
                      <a:close/>
                      <a:moveTo>
                        <a:pt x="767256" y="18311"/>
                      </a:moveTo>
                      <a:lnTo>
                        <a:pt x="883061" y="240916"/>
                      </a:lnTo>
                      <a:lnTo>
                        <a:pt x="883068" y="240892"/>
                      </a:lnTo>
                      <a:lnTo>
                        <a:pt x="906149" y="698604"/>
                      </a:lnTo>
                      <a:lnTo>
                        <a:pt x="746161" y="260134"/>
                      </a:lnTo>
                      <a:close/>
                      <a:moveTo>
                        <a:pt x="953219" y="0"/>
                      </a:moveTo>
                      <a:lnTo>
                        <a:pt x="1023350" y="240824"/>
                      </a:lnTo>
                      <a:lnTo>
                        <a:pt x="956812" y="693421"/>
                      </a:lnTo>
                      <a:lnTo>
                        <a:pt x="885499" y="232545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ln>
                      <a:solidFill>
                        <a:sysClr val="windowText" lastClr="000000"/>
                      </a:solidFill>
                    </a:ln>
                  </a:endParaRPr>
                </a:p>
              </p:txBody>
            </p:sp>
            <p:grpSp>
              <p:nvGrpSpPr>
                <p:cNvPr id="184" name="グループ化 183">
                  <a:extLst>
                    <a:ext uri="{FF2B5EF4-FFF2-40B4-BE49-F238E27FC236}">
                      <a16:creationId xmlns:a16="http://schemas.microsoft.com/office/drawing/2014/main" id="{1ADEA676-283B-4382-A6D0-08970A49E118}"/>
                    </a:ext>
                  </a:extLst>
                </p:cNvPr>
                <p:cNvGrpSpPr/>
                <p:nvPr/>
              </p:nvGrpSpPr>
              <p:grpSpPr>
                <a:xfrm>
                  <a:off x="6222020" y="3511903"/>
                  <a:ext cx="578132" cy="578132"/>
                  <a:chOff x="4449849" y="4438649"/>
                  <a:chExt cx="731970" cy="731970"/>
                </a:xfrm>
                <a:grpFill/>
              </p:grpSpPr>
              <p:sp>
                <p:nvSpPr>
                  <p:cNvPr id="185" name="星: 32 pt 184">
                    <a:extLst>
                      <a:ext uri="{FF2B5EF4-FFF2-40B4-BE49-F238E27FC236}">
                        <a16:creationId xmlns:a16="http://schemas.microsoft.com/office/drawing/2014/main" id="{F52E4A7F-A6BC-4630-9675-370C595D5C75}"/>
                      </a:ext>
                    </a:extLst>
                  </p:cNvPr>
                  <p:cNvSpPr/>
                  <p:nvPr/>
                </p:nvSpPr>
                <p:spPr>
                  <a:xfrm>
                    <a:off x="4449849" y="4438649"/>
                    <a:ext cx="731970" cy="731970"/>
                  </a:xfrm>
                  <a:prstGeom prst="star32">
                    <a:avLst>
                      <a:gd name="adj" fmla="val 36397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>
                        <a:solidFill>
                          <a:sysClr val="windowText" lastClr="000000"/>
                        </a:solidFill>
                      </a:ln>
                    </a:endParaRPr>
                  </a:p>
                </p:txBody>
              </p:sp>
              <p:sp>
                <p:nvSpPr>
                  <p:cNvPr id="186" name="星: 32 pt 185">
                    <a:extLst>
                      <a:ext uri="{FF2B5EF4-FFF2-40B4-BE49-F238E27FC236}">
                        <a16:creationId xmlns:a16="http://schemas.microsoft.com/office/drawing/2014/main" id="{CB99C2D5-8EF3-4B37-8635-CC79BA604B99}"/>
                      </a:ext>
                    </a:extLst>
                  </p:cNvPr>
                  <p:cNvSpPr/>
                  <p:nvPr/>
                </p:nvSpPr>
                <p:spPr>
                  <a:xfrm rot="310407">
                    <a:off x="4563380" y="4552180"/>
                    <a:ext cx="504908" cy="504908"/>
                  </a:xfrm>
                  <a:prstGeom prst="star32">
                    <a:avLst>
                      <a:gd name="adj" fmla="val 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>
                        <a:solidFill>
                          <a:sysClr val="windowText" lastClr="000000"/>
                        </a:solidFill>
                      </a:ln>
                    </a:endParaRPr>
                  </a:p>
                </p:txBody>
              </p:sp>
            </p:grpSp>
          </p:grpSp>
        </p:grpSp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B6F6C138-1015-43B0-91B4-90159BA9527A}"/>
                </a:ext>
              </a:extLst>
            </p:cNvPr>
            <p:cNvGrpSpPr/>
            <p:nvPr/>
          </p:nvGrpSpPr>
          <p:grpSpPr>
            <a:xfrm>
              <a:off x="5044746" y="3213666"/>
              <a:ext cx="3057995" cy="2884788"/>
              <a:chOff x="5044746" y="3213666"/>
              <a:chExt cx="3057995" cy="2884788"/>
            </a:xfrm>
          </p:grpSpPr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A4DE2E95-AC49-4498-8832-4602BDAEB26B}"/>
                  </a:ext>
                </a:extLst>
              </p:cNvPr>
              <p:cNvGrpSpPr/>
              <p:nvPr/>
            </p:nvGrpSpPr>
            <p:grpSpPr>
              <a:xfrm>
                <a:off x="5044746" y="3213666"/>
                <a:ext cx="3057995" cy="2884788"/>
                <a:chOff x="5044746" y="3213666"/>
                <a:chExt cx="3057995" cy="2884788"/>
              </a:xfrm>
            </p:grpSpPr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A70455EB-3B4B-40F7-AEF2-1611E9796152}"/>
                    </a:ext>
                  </a:extLst>
                </p:cNvPr>
                <p:cNvSpPr/>
                <p:nvPr/>
              </p:nvSpPr>
              <p:spPr>
                <a:xfrm rot="2700000">
                  <a:off x="5163339" y="3837482"/>
                  <a:ext cx="1538459" cy="290828"/>
                </a:xfrm>
                <a:custGeom>
                  <a:avLst/>
                  <a:gdLst>
                    <a:gd name="connsiteX0" fmla="*/ 627596 w 1255192"/>
                    <a:gd name="connsiteY0" fmla="*/ 0 h 330200"/>
                    <a:gd name="connsiteX1" fmla="*/ 1241831 w 1255192"/>
                    <a:gd name="connsiteY1" fmla="*/ 149314 h 330200"/>
                    <a:gd name="connsiteX2" fmla="*/ 1255192 w 1255192"/>
                    <a:gd name="connsiteY2" fmla="*/ 165100 h 330200"/>
                    <a:gd name="connsiteX3" fmla="*/ 1241831 w 1255192"/>
                    <a:gd name="connsiteY3" fmla="*/ 180886 h 330200"/>
                    <a:gd name="connsiteX4" fmla="*/ 627596 w 1255192"/>
                    <a:gd name="connsiteY4" fmla="*/ 330200 h 330200"/>
                    <a:gd name="connsiteX5" fmla="*/ 13361 w 1255192"/>
                    <a:gd name="connsiteY5" fmla="*/ 180886 h 330200"/>
                    <a:gd name="connsiteX6" fmla="*/ 0 w 1255192"/>
                    <a:gd name="connsiteY6" fmla="*/ 165100 h 330200"/>
                    <a:gd name="connsiteX7" fmla="*/ 13361 w 1255192"/>
                    <a:gd name="connsiteY7" fmla="*/ 149314 h 330200"/>
                    <a:gd name="connsiteX8" fmla="*/ 627596 w 1255192"/>
                    <a:gd name="connsiteY8" fmla="*/ 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55192" h="330200">
                      <a:moveTo>
                        <a:pt x="627596" y="0"/>
                      </a:moveTo>
                      <a:cubicBezTo>
                        <a:pt x="903720" y="0"/>
                        <a:pt x="1140632" y="61569"/>
                        <a:pt x="1241831" y="149314"/>
                      </a:cubicBezTo>
                      <a:lnTo>
                        <a:pt x="1255192" y="165100"/>
                      </a:lnTo>
                      <a:lnTo>
                        <a:pt x="1241831" y="180886"/>
                      </a:lnTo>
                      <a:cubicBezTo>
                        <a:pt x="1140632" y="268632"/>
                        <a:pt x="903720" y="330200"/>
                        <a:pt x="627596" y="330200"/>
                      </a:cubicBezTo>
                      <a:cubicBezTo>
                        <a:pt x="351472" y="330200"/>
                        <a:pt x="114560" y="268632"/>
                        <a:pt x="13361" y="180886"/>
                      </a:cubicBezTo>
                      <a:lnTo>
                        <a:pt x="0" y="165100"/>
                      </a:lnTo>
                      <a:lnTo>
                        <a:pt x="13361" y="149314"/>
                      </a:lnTo>
                      <a:cubicBezTo>
                        <a:pt x="114560" y="61569"/>
                        <a:pt x="351472" y="0"/>
                        <a:pt x="627596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台形 170">
                  <a:extLst>
                    <a:ext uri="{FF2B5EF4-FFF2-40B4-BE49-F238E27FC236}">
                      <a16:creationId xmlns:a16="http://schemas.microsoft.com/office/drawing/2014/main" id="{986620F5-E796-4944-932E-91620D3C6137}"/>
                    </a:ext>
                  </a:extLst>
                </p:cNvPr>
                <p:cNvSpPr/>
                <p:nvPr/>
              </p:nvSpPr>
              <p:spPr>
                <a:xfrm>
                  <a:off x="6468312" y="4030802"/>
                  <a:ext cx="122987" cy="2067652"/>
                </a:xfrm>
                <a:prstGeom prst="trapezoid">
                  <a:avLst>
                    <a:gd name="adj" fmla="val 13474"/>
                  </a:avLst>
                </a:pr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19DEEB53-D1A4-45DD-AEF3-956C2FAC8F2C}"/>
                    </a:ext>
                  </a:extLst>
                </p:cNvPr>
                <p:cNvSpPr/>
                <p:nvPr/>
              </p:nvSpPr>
              <p:spPr>
                <a:xfrm rot="18900000" flipH="1">
                  <a:off x="6357818" y="3837482"/>
                  <a:ext cx="1538459" cy="290828"/>
                </a:xfrm>
                <a:custGeom>
                  <a:avLst/>
                  <a:gdLst>
                    <a:gd name="connsiteX0" fmla="*/ 627596 w 1255192"/>
                    <a:gd name="connsiteY0" fmla="*/ 0 h 330200"/>
                    <a:gd name="connsiteX1" fmla="*/ 1241831 w 1255192"/>
                    <a:gd name="connsiteY1" fmla="*/ 149314 h 330200"/>
                    <a:gd name="connsiteX2" fmla="*/ 1255192 w 1255192"/>
                    <a:gd name="connsiteY2" fmla="*/ 165100 h 330200"/>
                    <a:gd name="connsiteX3" fmla="*/ 1241831 w 1255192"/>
                    <a:gd name="connsiteY3" fmla="*/ 180886 h 330200"/>
                    <a:gd name="connsiteX4" fmla="*/ 627596 w 1255192"/>
                    <a:gd name="connsiteY4" fmla="*/ 330200 h 330200"/>
                    <a:gd name="connsiteX5" fmla="*/ 13361 w 1255192"/>
                    <a:gd name="connsiteY5" fmla="*/ 180886 h 330200"/>
                    <a:gd name="connsiteX6" fmla="*/ 0 w 1255192"/>
                    <a:gd name="connsiteY6" fmla="*/ 165100 h 330200"/>
                    <a:gd name="connsiteX7" fmla="*/ 13361 w 1255192"/>
                    <a:gd name="connsiteY7" fmla="*/ 149314 h 330200"/>
                    <a:gd name="connsiteX8" fmla="*/ 627596 w 1255192"/>
                    <a:gd name="connsiteY8" fmla="*/ 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55192" h="330200">
                      <a:moveTo>
                        <a:pt x="627596" y="0"/>
                      </a:moveTo>
                      <a:cubicBezTo>
                        <a:pt x="903720" y="0"/>
                        <a:pt x="1140632" y="61569"/>
                        <a:pt x="1241831" y="149314"/>
                      </a:cubicBezTo>
                      <a:lnTo>
                        <a:pt x="1255192" y="165100"/>
                      </a:lnTo>
                      <a:lnTo>
                        <a:pt x="1241831" y="180886"/>
                      </a:lnTo>
                      <a:cubicBezTo>
                        <a:pt x="1140632" y="268632"/>
                        <a:pt x="903720" y="330200"/>
                        <a:pt x="627596" y="330200"/>
                      </a:cubicBezTo>
                      <a:cubicBezTo>
                        <a:pt x="351472" y="330200"/>
                        <a:pt x="114560" y="268632"/>
                        <a:pt x="13361" y="180886"/>
                      </a:cubicBezTo>
                      <a:lnTo>
                        <a:pt x="0" y="165100"/>
                      </a:lnTo>
                      <a:lnTo>
                        <a:pt x="13361" y="149314"/>
                      </a:lnTo>
                      <a:cubicBezTo>
                        <a:pt x="114560" y="61569"/>
                        <a:pt x="351472" y="0"/>
                        <a:pt x="627596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341EE870-BB3E-4078-A9EA-BF1FAB65BD53}"/>
                    </a:ext>
                  </a:extLst>
                </p:cNvPr>
                <p:cNvSpPr/>
                <p:nvPr/>
              </p:nvSpPr>
              <p:spPr>
                <a:xfrm rot="1800000">
                  <a:off x="5044748" y="4114062"/>
                  <a:ext cx="1538459" cy="290828"/>
                </a:xfrm>
                <a:custGeom>
                  <a:avLst/>
                  <a:gdLst>
                    <a:gd name="connsiteX0" fmla="*/ 627596 w 1255192"/>
                    <a:gd name="connsiteY0" fmla="*/ 0 h 330200"/>
                    <a:gd name="connsiteX1" fmla="*/ 1241831 w 1255192"/>
                    <a:gd name="connsiteY1" fmla="*/ 149314 h 330200"/>
                    <a:gd name="connsiteX2" fmla="*/ 1255192 w 1255192"/>
                    <a:gd name="connsiteY2" fmla="*/ 165100 h 330200"/>
                    <a:gd name="connsiteX3" fmla="*/ 1241831 w 1255192"/>
                    <a:gd name="connsiteY3" fmla="*/ 180886 h 330200"/>
                    <a:gd name="connsiteX4" fmla="*/ 627596 w 1255192"/>
                    <a:gd name="connsiteY4" fmla="*/ 330200 h 330200"/>
                    <a:gd name="connsiteX5" fmla="*/ 13361 w 1255192"/>
                    <a:gd name="connsiteY5" fmla="*/ 180886 h 330200"/>
                    <a:gd name="connsiteX6" fmla="*/ 0 w 1255192"/>
                    <a:gd name="connsiteY6" fmla="*/ 165100 h 330200"/>
                    <a:gd name="connsiteX7" fmla="*/ 13361 w 1255192"/>
                    <a:gd name="connsiteY7" fmla="*/ 149314 h 330200"/>
                    <a:gd name="connsiteX8" fmla="*/ 627596 w 1255192"/>
                    <a:gd name="connsiteY8" fmla="*/ 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55192" h="330200">
                      <a:moveTo>
                        <a:pt x="627596" y="0"/>
                      </a:moveTo>
                      <a:cubicBezTo>
                        <a:pt x="903720" y="0"/>
                        <a:pt x="1140632" y="61569"/>
                        <a:pt x="1241831" y="149314"/>
                      </a:cubicBezTo>
                      <a:lnTo>
                        <a:pt x="1255192" y="165100"/>
                      </a:lnTo>
                      <a:lnTo>
                        <a:pt x="1241831" y="180886"/>
                      </a:lnTo>
                      <a:cubicBezTo>
                        <a:pt x="1140632" y="268632"/>
                        <a:pt x="903720" y="330200"/>
                        <a:pt x="627596" y="330200"/>
                      </a:cubicBezTo>
                      <a:cubicBezTo>
                        <a:pt x="351472" y="330200"/>
                        <a:pt x="114560" y="268632"/>
                        <a:pt x="13361" y="180886"/>
                      </a:cubicBezTo>
                      <a:lnTo>
                        <a:pt x="0" y="165100"/>
                      </a:lnTo>
                      <a:lnTo>
                        <a:pt x="13361" y="149314"/>
                      </a:lnTo>
                      <a:cubicBezTo>
                        <a:pt x="114560" y="61569"/>
                        <a:pt x="351472" y="0"/>
                        <a:pt x="627596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7D8EF0D9-EE33-4E78-87EF-82B177587DBE}"/>
                    </a:ext>
                  </a:extLst>
                </p:cNvPr>
                <p:cNvSpPr/>
                <p:nvPr/>
              </p:nvSpPr>
              <p:spPr>
                <a:xfrm rot="19800000" flipH="1">
                  <a:off x="6493060" y="4114062"/>
                  <a:ext cx="1538459" cy="290828"/>
                </a:xfrm>
                <a:custGeom>
                  <a:avLst/>
                  <a:gdLst>
                    <a:gd name="connsiteX0" fmla="*/ 627596 w 1255192"/>
                    <a:gd name="connsiteY0" fmla="*/ 0 h 330200"/>
                    <a:gd name="connsiteX1" fmla="*/ 1241831 w 1255192"/>
                    <a:gd name="connsiteY1" fmla="*/ 149314 h 330200"/>
                    <a:gd name="connsiteX2" fmla="*/ 1255192 w 1255192"/>
                    <a:gd name="connsiteY2" fmla="*/ 165100 h 330200"/>
                    <a:gd name="connsiteX3" fmla="*/ 1241831 w 1255192"/>
                    <a:gd name="connsiteY3" fmla="*/ 180886 h 330200"/>
                    <a:gd name="connsiteX4" fmla="*/ 627596 w 1255192"/>
                    <a:gd name="connsiteY4" fmla="*/ 330200 h 330200"/>
                    <a:gd name="connsiteX5" fmla="*/ 13361 w 1255192"/>
                    <a:gd name="connsiteY5" fmla="*/ 180886 h 330200"/>
                    <a:gd name="connsiteX6" fmla="*/ 0 w 1255192"/>
                    <a:gd name="connsiteY6" fmla="*/ 165100 h 330200"/>
                    <a:gd name="connsiteX7" fmla="*/ 13361 w 1255192"/>
                    <a:gd name="connsiteY7" fmla="*/ 149314 h 330200"/>
                    <a:gd name="connsiteX8" fmla="*/ 627596 w 1255192"/>
                    <a:gd name="connsiteY8" fmla="*/ 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55192" h="330200">
                      <a:moveTo>
                        <a:pt x="627596" y="0"/>
                      </a:moveTo>
                      <a:cubicBezTo>
                        <a:pt x="903720" y="0"/>
                        <a:pt x="1140632" y="61569"/>
                        <a:pt x="1241831" y="149314"/>
                      </a:cubicBezTo>
                      <a:lnTo>
                        <a:pt x="1255192" y="165100"/>
                      </a:lnTo>
                      <a:lnTo>
                        <a:pt x="1241831" y="180886"/>
                      </a:lnTo>
                      <a:cubicBezTo>
                        <a:pt x="1140632" y="268632"/>
                        <a:pt x="903720" y="330200"/>
                        <a:pt x="627596" y="330200"/>
                      </a:cubicBezTo>
                      <a:cubicBezTo>
                        <a:pt x="351472" y="330200"/>
                        <a:pt x="114560" y="268632"/>
                        <a:pt x="13361" y="180886"/>
                      </a:cubicBezTo>
                      <a:lnTo>
                        <a:pt x="0" y="165100"/>
                      </a:lnTo>
                      <a:lnTo>
                        <a:pt x="13361" y="149314"/>
                      </a:lnTo>
                      <a:cubicBezTo>
                        <a:pt x="114560" y="61569"/>
                        <a:pt x="351472" y="0"/>
                        <a:pt x="627596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DCFE06A0-3EC1-47CC-A81A-1310FEF15F0B}"/>
                    </a:ext>
                  </a:extLst>
                </p:cNvPr>
                <p:cNvSpPr/>
                <p:nvPr/>
              </p:nvSpPr>
              <p:spPr>
                <a:xfrm rot="20700000">
                  <a:off x="5044746" y="4471214"/>
                  <a:ext cx="1538459" cy="290828"/>
                </a:xfrm>
                <a:custGeom>
                  <a:avLst/>
                  <a:gdLst>
                    <a:gd name="connsiteX0" fmla="*/ 627596 w 1255192"/>
                    <a:gd name="connsiteY0" fmla="*/ 0 h 330200"/>
                    <a:gd name="connsiteX1" fmla="*/ 1241831 w 1255192"/>
                    <a:gd name="connsiteY1" fmla="*/ 149314 h 330200"/>
                    <a:gd name="connsiteX2" fmla="*/ 1255192 w 1255192"/>
                    <a:gd name="connsiteY2" fmla="*/ 165100 h 330200"/>
                    <a:gd name="connsiteX3" fmla="*/ 1241831 w 1255192"/>
                    <a:gd name="connsiteY3" fmla="*/ 180886 h 330200"/>
                    <a:gd name="connsiteX4" fmla="*/ 627596 w 1255192"/>
                    <a:gd name="connsiteY4" fmla="*/ 330200 h 330200"/>
                    <a:gd name="connsiteX5" fmla="*/ 13361 w 1255192"/>
                    <a:gd name="connsiteY5" fmla="*/ 180886 h 330200"/>
                    <a:gd name="connsiteX6" fmla="*/ 0 w 1255192"/>
                    <a:gd name="connsiteY6" fmla="*/ 165100 h 330200"/>
                    <a:gd name="connsiteX7" fmla="*/ 13361 w 1255192"/>
                    <a:gd name="connsiteY7" fmla="*/ 149314 h 330200"/>
                    <a:gd name="connsiteX8" fmla="*/ 627596 w 1255192"/>
                    <a:gd name="connsiteY8" fmla="*/ 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55192" h="330200">
                      <a:moveTo>
                        <a:pt x="627596" y="0"/>
                      </a:moveTo>
                      <a:cubicBezTo>
                        <a:pt x="903720" y="0"/>
                        <a:pt x="1140632" y="61569"/>
                        <a:pt x="1241831" y="149314"/>
                      </a:cubicBezTo>
                      <a:lnTo>
                        <a:pt x="1255192" y="165100"/>
                      </a:lnTo>
                      <a:lnTo>
                        <a:pt x="1241831" y="180886"/>
                      </a:lnTo>
                      <a:cubicBezTo>
                        <a:pt x="1140632" y="268632"/>
                        <a:pt x="903720" y="330200"/>
                        <a:pt x="627596" y="330200"/>
                      </a:cubicBezTo>
                      <a:cubicBezTo>
                        <a:pt x="351472" y="330200"/>
                        <a:pt x="114560" y="268632"/>
                        <a:pt x="13361" y="180886"/>
                      </a:cubicBezTo>
                      <a:lnTo>
                        <a:pt x="0" y="165100"/>
                      </a:lnTo>
                      <a:lnTo>
                        <a:pt x="13361" y="149314"/>
                      </a:lnTo>
                      <a:cubicBezTo>
                        <a:pt x="114560" y="61569"/>
                        <a:pt x="351472" y="0"/>
                        <a:pt x="627596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F6384809-8305-4799-B6EF-3EF74610524A}"/>
                    </a:ext>
                  </a:extLst>
                </p:cNvPr>
                <p:cNvSpPr/>
                <p:nvPr/>
              </p:nvSpPr>
              <p:spPr>
                <a:xfrm rot="900000" flipH="1">
                  <a:off x="6564282" y="4471214"/>
                  <a:ext cx="1538459" cy="290828"/>
                </a:xfrm>
                <a:custGeom>
                  <a:avLst/>
                  <a:gdLst>
                    <a:gd name="connsiteX0" fmla="*/ 627596 w 1255192"/>
                    <a:gd name="connsiteY0" fmla="*/ 0 h 330200"/>
                    <a:gd name="connsiteX1" fmla="*/ 1241831 w 1255192"/>
                    <a:gd name="connsiteY1" fmla="*/ 149314 h 330200"/>
                    <a:gd name="connsiteX2" fmla="*/ 1255192 w 1255192"/>
                    <a:gd name="connsiteY2" fmla="*/ 165100 h 330200"/>
                    <a:gd name="connsiteX3" fmla="*/ 1241831 w 1255192"/>
                    <a:gd name="connsiteY3" fmla="*/ 180886 h 330200"/>
                    <a:gd name="connsiteX4" fmla="*/ 627596 w 1255192"/>
                    <a:gd name="connsiteY4" fmla="*/ 330200 h 330200"/>
                    <a:gd name="connsiteX5" fmla="*/ 13361 w 1255192"/>
                    <a:gd name="connsiteY5" fmla="*/ 180886 h 330200"/>
                    <a:gd name="connsiteX6" fmla="*/ 0 w 1255192"/>
                    <a:gd name="connsiteY6" fmla="*/ 165100 h 330200"/>
                    <a:gd name="connsiteX7" fmla="*/ 13361 w 1255192"/>
                    <a:gd name="connsiteY7" fmla="*/ 149314 h 330200"/>
                    <a:gd name="connsiteX8" fmla="*/ 627596 w 1255192"/>
                    <a:gd name="connsiteY8" fmla="*/ 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55192" h="330200">
                      <a:moveTo>
                        <a:pt x="627596" y="0"/>
                      </a:moveTo>
                      <a:cubicBezTo>
                        <a:pt x="903720" y="0"/>
                        <a:pt x="1140632" y="61569"/>
                        <a:pt x="1241831" y="149314"/>
                      </a:cubicBezTo>
                      <a:lnTo>
                        <a:pt x="1255192" y="165100"/>
                      </a:lnTo>
                      <a:lnTo>
                        <a:pt x="1241831" y="180886"/>
                      </a:lnTo>
                      <a:cubicBezTo>
                        <a:pt x="1140632" y="268632"/>
                        <a:pt x="903720" y="330200"/>
                        <a:pt x="627596" y="330200"/>
                      </a:cubicBezTo>
                      <a:cubicBezTo>
                        <a:pt x="351472" y="330200"/>
                        <a:pt x="114560" y="268632"/>
                        <a:pt x="13361" y="180886"/>
                      </a:cubicBezTo>
                      <a:lnTo>
                        <a:pt x="0" y="165100"/>
                      </a:lnTo>
                      <a:lnTo>
                        <a:pt x="13361" y="149314"/>
                      </a:lnTo>
                      <a:cubicBezTo>
                        <a:pt x="114560" y="61569"/>
                        <a:pt x="351472" y="0"/>
                        <a:pt x="627596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94A73817-E097-4145-8298-BF641256F113}"/>
                    </a:ext>
                  </a:extLst>
                </p:cNvPr>
                <p:cNvSpPr/>
                <p:nvPr/>
              </p:nvSpPr>
              <p:spPr>
                <a:xfrm rot="18000000">
                  <a:off x="5553939" y="4793518"/>
                  <a:ext cx="1261697" cy="290828"/>
                </a:xfrm>
                <a:custGeom>
                  <a:avLst/>
                  <a:gdLst>
                    <a:gd name="connsiteX0" fmla="*/ 627596 w 1255192"/>
                    <a:gd name="connsiteY0" fmla="*/ 0 h 330200"/>
                    <a:gd name="connsiteX1" fmla="*/ 1241831 w 1255192"/>
                    <a:gd name="connsiteY1" fmla="*/ 149314 h 330200"/>
                    <a:gd name="connsiteX2" fmla="*/ 1255192 w 1255192"/>
                    <a:gd name="connsiteY2" fmla="*/ 165100 h 330200"/>
                    <a:gd name="connsiteX3" fmla="*/ 1241831 w 1255192"/>
                    <a:gd name="connsiteY3" fmla="*/ 180886 h 330200"/>
                    <a:gd name="connsiteX4" fmla="*/ 627596 w 1255192"/>
                    <a:gd name="connsiteY4" fmla="*/ 330200 h 330200"/>
                    <a:gd name="connsiteX5" fmla="*/ 13361 w 1255192"/>
                    <a:gd name="connsiteY5" fmla="*/ 180886 h 330200"/>
                    <a:gd name="connsiteX6" fmla="*/ 0 w 1255192"/>
                    <a:gd name="connsiteY6" fmla="*/ 165100 h 330200"/>
                    <a:gd name="connsiteX7" fmla="*/ 13361 w 1255192"/>
                    <a:gd name="connsiteY7" fmla="*/ 149314 h 330200"/>
                    <a:gd name="connsiteX8" fmla="*/ 627596 w 1255192"/>
                    <a:gd name="connsiteY8" fmla="*/ 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55192" h="330200">
                      <a:moveTo>
                        <a:pt x="627596" y="0"/>
                      </a:moveTo>
                      <a:cubicBezTo>
                        <a:pt x="903720" y="0"/>
                        <a:pt x="1140632" y="61569"/>
                        <a:pt x="1241831" y="149314"/>
                      </a:cubicBezTo>
                      <a:lnTo>
                        <a:pt x="1255192" y="165100"/>
                      </a:lnTo>
                      <a:lnTo>
                        <a:pt x="1241831" y="180886"/>
                      </a:lnTo>
                      <a:cubicBezTo>
                        <a:pt x="1140632" y="268632"/>
                        <a:pt x="903720" y="330200"/>
                        <a:pt x="627596" y="330200"/>
                      </a:cubicBezTo>
                      <a:cubicBezTo>
                        <a:pt x="351472" y="330200"/>
                        <a:pt x="114560" y="268632"/>
                        <a:pt x="13361" y="180886"/>
                      </a:cubicBezTo>
                      <a:lnTo>
                        <a:pt x="0" y="165100"/>
                      </a:lnTo>
                      <a:lnTo>
                        <a:pt x="13361" y="149314"/>
                      </a:lnTo>
                      <a:cubicBezTo>
                        <a:pt x="114560" y="61569"/>
                        <a:pt x="351472" y="0"/>
                        <a:pt x="627596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53E91934-1FB1-4115-9A82-2FFDF7C36F2D}"/>
                    </a:ext>
                  </a:extLst>
                </p:cNvPr>
                <p:cNvSpPr/>
                <p:nvPr/>
              </p:nvSpPr>
              <p:spPr>
                <a:xfrm rot="3600000" flipH="1">
                  <a:off x="6273419" y="4793518"/>
                  <a:ext cx="1261697" cy="290828"/>
                </a:xfrm>
                <a:custGeom>
                  <a:avLst/>
                  <a:gdLst>
                    <a:gd name="connsiteX0" fmla="*/ 627596 w 1255192"/>
                    <a:gd name="connsiteY0" fmla="*/ 0 h 330200"/>
                    <a:gd name="connsiteX1" fmla="*/ 1241831 w 1255192"/>
                    <a:gd name="connsiteY1" fmla="*/ 149314 h 330200"/>
                    <a:gd name="connsiteX2" fmla="*/ 1255192 w 1255192"/>
                    <a:gd name="connsiteY2" fmla="*/ 165100 h 330200"/>
                    <a:gd name="connsiteX3" fmla="*/ 1241831 w 1255192"/>
                    <a:gd name="connsiteY3" fmla="*/ 180886 h 330200"/>
                    <a:gd name="connsiteX4" fmla="*/ 627596 w 1255192"/>
                    <a:gd name="connsiteY4" fmla="*/ 330200 h 330200"/>
                    <a:gd name="connsiteX5" fmla="*/ 13361 w 1255192"/>
                    <a:gd name="connsiteY5" fmla="*/ 180886 h 330200"/>
                    <a:gd name="connsiteX6" fmla="*/ 0 w 1255192"/>
                    <a:gd name="connsiteY6" fmla="*/ 165100 h 330200"/>
                    <a:gd name="connsiteX7" fmla="*/ 13361 w 1255192"/>
                    <a:gd name="connsiteY7" fmla="*/ 149314 h 330200"/>
                    <a:gd name="connsiteX8" fmla="*/ 627596 w 1255192"/>
                    <a:gd name="connsiteY8" fmla="*/ 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55192" h="330200">
                      <a:moveTo>
                        <a:pt x="627596" y="0"/>
                      </a:moveTo>
                      <a:cubicBezTo>
                        <a:pt x="903720" y="0"/>
                        <a:pt x="1140632" y="61569"/>
                        <a:pt x="1241831" y="149314"/>
                      </a:cubicBezTo>
                      <a:lnTo>
                        <a:pt x="1255192" y="165100"/>
                      </a:lnTo>
                      <a:lnTo>
                        <a:pt x="1241831" y="180886"/>
                      </a:lnTo>
                      <a:cubicBezTo>
                        <a:pt x="1140632" y="268632"/>
                        <a:pt x="903720" y="330200"/>
                        <a:pt x="627596" y="330200"/>
                      </a:cubicBezTo>
                      <a:cubicBezTo>
                        <a:pt x="351472" y="330200"/>
                        <a:pt x="114560" y="268632"/>
                        <a:pt x="13361" y="180886"/>
                      </a:cubicBezTo>
                      <a:lnTo>
                        <a:pt x="0" y="165100"/>
                      </a:lnTo>
                      <a:lnTo>
                        <a:pt x="13361" y="149314"/>
                      </a:lnTo>
                      <a:cubicBezTo>
                        <a:pt x="114560" y="61569"/>
                        <a:pt x="351472" y="0"/>
                        <a:pt x="627596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4ADDACF3-F60F-4108-A4D8-CD9A14BAC80D}"/>
                  </a:ext>
                </a:extLst>
              </p:cNvPr>
              <p:cNvGrpSpPr/>
              <p:nvPr/>
            </p:nvGrpSpPr>
            <p:grpSpPr>
              <a:xfrm>
                <a:off x="5557866" y="3226412"/>
                <a:ext cx="1960533" cy="1660942"/>
                <a:chOff x="5557867" y="3073881"/>
                <a:chExt cx="1906438" cy="1906438"/>
              </a:xfrm>
            </p:grpSpPr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ACB7CC59-EDE2-45E3-B045-F2E2C99E70DF}"/>
                    </a:ext>
                  </a:extLst>
                </p:cNvPr>
                <p:cNvSpPr/>
                <p:nvPr/>
              </p:nvSpPr>
              <p:spPr>
                <a:xfrm>
                  <a:off x="5557867" y="3073881"/>
                  <a:ext cx="1906438" cy="1906438"/>
                </a:xfrm>
                <a:custGeom>
                  <a:avLst/>
                  <a:gdLst>
                    <a:gd name="connsiteX0" fmla="*/ 958777 w 1906438"/>
                    <a:gd name="connsiteY0" fmla="*/ 1213017 h 1906438"/>
                    <a:gd name="connsiteX1" fmla="*/ 1031087 w 1906438"/>
                    <a:gd name="connsiteY1" fmla="*/ 1680343 h 1906438"/>
                    <a:gd name="connsiteX2" fmla="*/ 1023377 w 1906438"/>
                    <a:gd name="connsiteY2" fmla="*/ 1665522 h 1906438"/>
                    <a:gd name="connsiteX3" fmla="*/ 953219 w 1906438"/>
                    <a:gd name="connsiteY3" fmla="*/ 1906438 h 1906438"/>
                    <a:gd name="connsiteX4" fmla="*/ 889168 w 1906438"/>
                    <a:gd name="connsiteY4" fmla="*/ 1686494 h 1906438"/>
                    <a:gd name="connsiteX5" fmla="*/ 908071 w 1906438"/>
                    <a:gd name="connsiteY5" fmla="*/ 1208217 h 1906438"/>
                    <a:gd name="connsiteX6" fmla="*/ 887780 w 1906438"/>
                    <a:gd name="connsiteY6" fmla="*/ 1681726 h 1906438"/>
                    <a:gd name="connsiteX7" fmla="*/ 883061 w 1906438"/>
                    <a:gd name="connsiteY7" fmla="*/ 1665522 h 1906438"/>
                    <a:gd name="connsiteX8" fmla="*/ 767256 w 1906438"/>
                    <a:gd name="connsiteY8" fmla="*/ 1888127 h 1906438"/>
                    <a:gd name="connsiteX9" fmla="*/ 747302 w 1906438"/>
                    <a:gd name="connsiteY9" fmla="*/ 1659383 h 1906438"/>
                    <a:gd name="connsiteX10" fmla="*/ 1009440 w 1906438"/>
                    <a:gd name="connsiteY10" fmla="*/ 1207835 h 1906438"/>
                    <a:gd name="connsiteX11" fmla="*/ 1171012 w 1906438"/>
                    <a:gd name="connsiteY11" fmla="*/ 1650648 h 1906438"/>
                    <a:gd name="connsiteX12" fmla="*/ 1160988 w 1906438"/>
                    <a:gd name="connsiteY12" fmla="*/ 1638152 h 1906438"/>
                    <a:gd name="connsiteX13" fmla="*/ 1139182 w 1906438"/>
                    <a:gd name="connsiteY13" fmla="*/ 1888127 h 1906438"/>
                    <a:gd name="connsiteX14" fmla="*/ 1033500 w 1906438"/>
                    <a:gd name="connsiteY14" fmla="*/ 1684981 h 1906438"/>
                    <a:gd name="connsiteX15" fmla="*/ 859281 w 1906438"/>
                    <a:gd name="connsiteY15" fmla="*/ 1193618 h 1906438"/>
                    <a:gd name="connsiteX16" fmla="*/ 746882 w 1906438"/>
                    <a:gd name="connsiteY16" fmla="*/ 1654560 h 1906438"/>
                    <a:gd name="connsiteX17" fmla="*/ 745450 w 1906438"/>
                    <a:gd name="connsiteY17" fmla="*/ 1638152 h 1906438"/>
                    <a:gd name="connsiteX18" fmla="*/ 588441 w 1906438"/>
                    <a:gd name="connsiteY18" fmla="*/ 1833879 h 1906438"/>
                    <a:gd name="connsiteX19" fmla="*/ 613587 w 1906438"/>
                    <a:gd name="connsiteY19" fmla="*/ 1604743 h 1906438"/>
                    <a:gd name="connsiteX20" fmla="*/ 1058122 w 1906438"/>
                    <a:gd name="connsiteY20" fmla="*/ 1192867 h 1906438"/>
                    <a:gd name="connsiteX21" fmla="*/ 1301959 w 1906438"/>
                    <a:gd name="connsiteY21" fmla="*/ 1593971 h 1906438"/>
                    <a:gd name="connsiteX22" fmla="*/ 1290625 w 1906438"/>
                    <a:gd name="connsiteY22" fmla="*/ 1584456 h 1906438"/>
                    <a:gd name="connsiteX23" fmla="*/ 1317997 w 1906438"/>
                    <a:gd name="connsiteY23" fmla="*/ 1833879 h 1906438"/>
                    <a:gd name="connsiteX24" fmla="*/ 1174518 w 1906438"/>
                    <a:gd name="connsiteY24" fmla="*/ 1655018 h 1906438"/>
                    <a:gd name="connsiteX25" fmla="*/ 814273 w 1906438"/>
                    <a:gd name="connsiteY25" fmla="*/ 1169779 h 1906438"/>
                    <a:gd name="connsiteX26" fmla="*/ 614115 w 1906438"/>
                    <a:gd name="connsiteY26" fmla="*/ 1599929 h 1906438"/>
                    <a:gd name="connsiteX27" fmla="*/ 615813 w 1906438"/>
                    <a:gd name="connsiteY27" fmla="*/ 1584456 h 1906438"/>
                    <a:gd name="connsiteX28" fmla="*/ 423639 w 1906438"/>
                    <a:gd name="connsiteY28" fmla="*/ 1745792 h 1906438"/>
                    <a:gd name="connsiteX29" fmla="*/ 493400 w 1906438"/>
                    <a:gd name="connsiteY29" fmla="*/ 1524732 h 1906438"/>
                    <a:gd name="connsiteX30" fmla="*/ 1102946 w 1906438"/>
                    <a:gd name="connsiteY30" fmla="*/ 1168689 h 1906438"/>
                    <a:gd name="connsiteX31" fmla="*/ 1418795 w 1906438"/>
                    <a:gd name="connsiteY31" fmla="*/ 1512821 h 1906438"/>
                    <a:gd name="connsiteX32" fmla="*/ 1407286 w 1906438"/>
                    <a:gd name="connsiteY32" fmla="*/ 1506503 h 1906438"/>
                    <a:gd name="connsiteX33" fmla="*/ 1482799 w 1906438"/>
                    <a:gd name="connsiteY33" fmla="*/ 1745792 h 1906438"/>
                    <a:gd name="connsiteX34" fmla="*/ 1306622 w 1906438"/>
                    <a:gd name="connsiteY34" fmla="*/ 1597886 h 1906438"/>
                    <a:gd name="connsiteX35" fmla="*/ 774783 w 1906438"/>
                    <a:gd name="connsiteY35" fmla="*/ 1137619 h 1906438"/>
                    <a:gd name="connsiteX36" fmla="*/ 494902 w 1906438"/>
                    <a:gd name="connsiteY36" fmla="*/ 1519973 h 1906438"/>
                    <a:gd name="connsiteX37" fmla="*/ 499152 w 1906438"/>
                    <a:gd name="connsiteY37" fmla="*/ 1506503 h 1906438"/>
                    <a:gd name="connsiteX38" fmla="*/ 279191 w 1906438"/>
                    <a:gd name="connsiteY38" fmla="*/ 1627247 h 1906438"/>
                    <a:gd name="connsiteX39" fmla="*/ 391502 w 1906438"/>
                    <a:gd name="connsiteY39" fmla="*/ 1422649 h 1906438"/>
                    <a:gd name="connsiteX40" fmla="*/ 1142194 w 1906438"/>
                    <a:gd name="connsiteY40" fmla="*/ 1136230 h 1906438"/>
                    <a:gd name="connsiteX41" fmla="*/ 1517029 w 1906438"/>
                    <a:gd name="connsiteY41" fmla="*/ 1410608 h 1906438"/>
                    <a:gd name="connsiteX42" fmla="*/ 1506503 w 1906438"/>
                    <a:gd name="connsiteY42" fmla="*/ 1407286 h 1906438"/>
                    <a:gd name="connsiteX43" fmla="*/ 1627247 w 1906438"/>
                    <a:gd name="connsiteY43" fmla="*/ 1627247 h 1906438"/>
                    <a:gd name="connsiteX44" fmla="*/ 1424631 w 1906438"/>
                    <a:gd name="connsiteY44" fmla="*/ 1516024 h 1906438"/>
                    <a:gd name="connsiteX45" fmla="*/ 742324 w 1906438"/>
                    <a:gd name="connsiteY45" fmla="*/ 1098371 h 1906438"/>
                    <a:gd name="connsiteX46" fmla="*/ 394034 w 1906438"/>
                    <a:gd name="connsiteY46" fmla="*/ 1418037 h 1906438"/>
                    <a:gd name="connsiteX47" fmla="*/ 399935 w 1906438"/>
                    <a:gd name="connsiteY47" fmla="*/ 1407286 h 1906438"/>
                    <a:gd name="connsiteX48" fmla="*/ 160646 w 1906438"/>
                    <a:gd name="connsiteY48" fmla="*/ 1482799 h 1906438"/>
                    <a:gd name="connsiteX49" fmla="*/ 311907 w 1906438"/>
                    <a:gd name="connsiteY49" fmla="*/ 1302626 h 1906438"/>
                    <a:gd name="connsiteX50" fmla="*/ 1174354 w 1906438"/>
                    <a:gd name="connsiteY50" fmla="*/ 1096741 h 1906438"/>
                    <a:gd name="connsiteX51" fmla="*/ 1593049 w 1906438"/>
                    <a:gd name="connsiteY51" fmla="*/ 1291568 h 1906438"/>
                    <a:gd name="connsiteX52" fmla="*/ 1584456 w 1906438"/>
                    <a:gd name="connsiteY52" fmla="*/ 1290625 h 1906438"/>
                    <a:gd name="connsiteX53" fmla="*/ 1745792 w 1906438"/>
                    <a:gd name="connsiteY53" fmla="*/ 1482799 h 1906438"/>
                    <a:gd name="connsiteX54" fmla="*/ 1523985 w 1906438"/>
                    <a:gd name="connsiteY54" fmla="*/ 1412803 h 1906438"/>
                    <a:gd name="connsiteX55" fmla="*/ 718147 w 1906438"/>
                    <a:gd name="connsiteY55" fmla="*/ 1053547 h 1906438"/>
                    <a:gd name="connsiteX56" fmla="*/ 315543 w 1906438"/>
                    <a:gd name="connsiteY56" fmla="*/ 1298295 h 1906438"/>
                    <a:gd name="connsiteX57" fmla="*/ 321982 w 1906438"/>
                    <a:gd name="connsiteY57" fmla="*/ 1290625 h 1906438"/>
                    <a:gd name="connsiteX58" fmla="*/ 72559 w 1906438"/>
                    <a:gd name="connsiteY58" fmla="*/ 1317997 h 1906438"/>
                    <a:gd name="connsiteX59" fmla="*/ 257640 w 1906438"/>
                    <a:gd name="connsiteY59" fmla="*/ 1169529 h 1906438"/>
                    <a:gd name="connsiteX60" fmla="*/ 1198193 w 1906438"/>
                    <a:gd name="connsiteY60" fmla="*/ 1051732 h 1906438"/>
                    <a:gd name="connsiteX61" fmla="*/ 1644112 w 1906438"/>
                    <a:gd name="connsiteY61" fmla="*/ 1160468 h 1906438"/>
                    <a:gd name="connsiteX62" fmla="*/ 1638152 w 1906438"/>
                    <a:gd name="connsiteY62" fmla="*/ 1160988 h 1906438"/>
                    <a:gd name="connsiteX63" fmla="*/ 1833879 w 1906438"/>
                    <a:gd name="connsiteY63" fmla="*/ 1317997 h 1906438"/>
                    <a:gd name="connsiteX64" fmla="*/ 1600970 w 1906438"/>
                    <a:gd name="connsiteY64" fmla="*/ 1292437 h 1906438"/>
                    <a:gd name="connsiteX65" fmla="*/ 703179 w 1906438"/>
                    <a:gd name="connsiteY65" fmla="*/ 1004864 h 1906438"/>
                    <a:gd name="connsiteX66" fmla="*/ 262435 w 1906438"/>
                    <a:gd name="connsiteY66" fmla="*/ 1165682 h 1906438"/>
                    <a:gd name="connsiteX67" fmla="*/ 268286 w 1906438"/>
                    <a:gd name="connsiteY67" fmla="*/ 1160988 h 1906438"/>
                    <a:gd name="connsiteX68" fmla="*/ 18311 w 1906438"/>
                    <a:gd name="connsiteY68" fmla="*/ 1139182 h 1906438"/>
                    <a:gd name="connsiteX69" fmla="*/ 230705 w 1906438"/>
                    <a:gd name="connsiteY69" fmla="*/ 1028690 h 1906438"/>
                    <a:gd name="connsiteX70" fmla="*/ 1212792 w 1906438"/>
                    <a:gd name="connsiteY70" fmla="*/ 1002942 h 1906438"/>
                    <a:gd name="connsiteX71" fmla="*/ 1668618 w 1906438"/>
                    <a:gd name="connsiteY71" fmla="*/ 1022476 h 1906438"/>
                    <a:gd name="connsiteX72" fmla="*/ 1665522 w 1906438"/>
                    <a:gd name="connsiteY72" fmla="*/ 1023377 h 1906438"/>
                    <a:gd name="connsiteX73" fmla="*/ 1888127 w 1906438"/>
                    <a:gd name="connsiteY73" fmla="*/ 1139182 h 1906438"/>
                    <a:gd name="connsiteX74" fmla="*/ 1652745 w 1906438"/>
                    <a:gd name="connsiteY74" fmla="*/ 1159715 h 1906438"/>
                    <a:gd name="connsiteX75" fmla="*/ 231919 w 1906438"/>
                    <a:gd name="connsiteY75" fmla="*/ 885681 h 1906438"/>
                    <a:gd name="connsiteX76" fmla="*/ 697996 w 1906438"/>
                    <a:gd name="connsiteY76" fmla="*/ 954201 h 1906438"/>
                    <a:gd name="connsiteX77" fmla="*/ 236676 w 1906438"/>
                    <a:gd name="connsiteY77" fmla="*/ 1025583 h 1906438"/>
                    <a:gd name="connsiteX78" fmla="*/ 240916 w 1906438"/>
                    <a:gd name="connsiteY78" fmla="*/ 1023377 h 1906438"/>
                    <a:gd name="connsiteX79" fmla="*/ 0 w 1906438"/>
                    <a:gd name="connsiteY79" fmla="*/ 953219 h 1906438"/>
                    <a:gd name="connsiteX80" fmla="*/ 1665889 w 1906438"/>
                    <a:gd name="connsiteY80" fmla="*/ 882870 h 1906438"/>
                    <a:gd name="connsiteX81" fmla="*/ 1665522 w 1906438"/>
                    <a:gd name="connsiteY81" fmla="*/ 883061 h 1906438"/>
                    <a:gd name="connsiteX82" fmla="*/ 1906438 w 1906438"/>
                    <a:gd name="connsiteY82" fmla="*/ 953219 h 1906438"/>
                    <a:gd name="connsiteX83" fmla="*/ 1677589 w 1906438"/>
                    <a:gd name="connsiteY83" fmla="*/ 1019863 h 1906438"/>
                    <a:gd name="connsiteX84" fmla="*/ 1217593 w 1906438"/>
                    <a:gd name="connsiteY84" fmla="*/ 952237 h 1906438"/>
                    <a:gd name="connsiteX85" fmla="*/ 261044 w 1906438"/>
                    <a:gd name="connsiteY85" fmla="*/ 746082 h 1906438"/>
                    <a:gd name="connsiteX86" fmla="*/ 702797 w 1906438"/>
                    <a:gd name="connsiteY86" fmla="*/ 903496 h 1906438"/>
                    <a:gd name="connsiteX87" fmla="*/ 238995 w 1906438"/>
                    <a:gd name="connsiteY87" fmla="*/ 883621 h 1906438"/>
                    <a:gd name="connsiteX88" fmla="*/ 240916 w 1906438"/>
                    <a:gd name="connsiteY88" fmla="*/ 883061 h 1906438"/>
                    <a:gd name="connsiteX89" fmla="*/ 18311 w 1906438"/>
                    <a:gd name="connsiteY89" fmla="*/ 767256 h 1906438"/>
                    <a:gd name="connsiteX90" fmla="*/ 1639877 w 1906438"/>
                    <a:gd name="connsiteY90" fmla="*/ 745601 h 1906438"/>
                    <a:gd name="connsiteX91" fmla="*/ 1888127 w 1906438"/>
                    <a:gd name="connsiteY91" fmla="*/ 767256 h 1906438"/>
                    <a:gd name="connsiteX92" fmla="*/ 1674752 w 1906438"/>
                    <a:gd name="connsiteY92" fmla="*/ 878260 h 1906438"/>
                    <a:gd name="connsiteX93" fmla="*/ 1212410 w 1906438"/>
                    <a:gd name="connsiteY93" fmla="*/ 901574 h 1906438"/>
                    <a:gd name="connsiteX94" fmla="*/ 1833879 w 1906438"/>
                    <a:gd name="connsiteY94" fmla="*/ 588441 h 1906438"/>
                    <a:gd name="connsiteX95" fmla="*/ 1644611 w 1906438"/>
                    <a:gd name="connsiteY95" fmla="*/ 740269 h 1906438"/>
                    <a:gd name="connsiteX96" fmla="*/ 1197442 w 1906438"/>
                    <a:gd name="connsiteY96" fmla="*/ 852891 h 1906438"/>
                    <a:gd name="connsiteX97" fmla="*/ 1588083 w 1906438"/>
                    <a:gd name="connsiteY97" fmla="*/ 615415 h 1906438"/>
                    <a:gd name="connsiteX98" fmla="*/ 72559 w 1906438"/>
                    <a:gd name="connsiteY98" fmla="*/ 588441 h 1906438"/>
                    <a:gd name="connsiteX99" fmla="*/ 316677 w 1906438"/>
                    <a:gd name="connsiteY99" fmla="*/ 615231 h 1906438"/>
                    <a:gd name="connsiteX100" fmla="*/ 717396 w 1906438"/>
                    <a:gd name="connsiteY100" fmla="*/ 854706 h 1906438"/>
                    <a:gd name="connsiteX101" fmla="*/ 267824 w 1906438"/>
                    <a:gd name="connsiteY101" fmla="*/ 745079 h 1906438"/>
                    <a:gd name="connsiteX102" fmla="*/ 1745792 w 1906438"/>
                    <a:gd name="connsiteY102" fmla="*/ 423639 h 1906438"/>
                    <a:gd name="connsiteX103" fmla="*/ 1588472 w 1906438"/>
                    <a:gd name="connsiteY103" fmla="*/ 611030 h 1906438"/>
                    <a:gd name="connsiteX104" fmla="*/ 1173264 w 1906438"/>
                    <a:gd name="connsiteY104" fmla="*/ 808068 h 1906438"/>
                    <a:gd name="connsiteX105" fmla="*/ 1511590 w 1906438"/>
                    <a:gd name="connsiteY105" fmla="*/ 497547 h 1906438"/>
                    <a:gd name="connsiteX106" fmla="*/ 160646 w 1906438"/>
                    <a:gd name="connsiteY106" fmla="*/ 423639 h 1906438"/>
                    <a:gd name="connsiteX107" fmla="*/ 396511 w 1906438"/>
                    <a:gd name="connsiteY107" fmla="*/ 498071 h 1906438"/>
                    <a:gd name="connsiteX108" fmla="*/ 741234 w 1906438"/>
                    <a:gd name="connsiteY108" fmla="*/ 809698 h 1906438"/>
                    <a:gd name="connsiteX109" fmla="*/ 320326 w 1906438"/>
                    <a:gd name="connsiteY109" fmla="*/ 613840 h 1906438"/>
                    <a:gd name="connsiteX110" fmla="*/ 1627247 w 1906438"/>
                    <a:gd name="connsiteY110" fmla="*/ 279191 h 1906438"/>
                    <a:gd name="connsiteX111" fmla="*/ 1508625 w 1906438"/>
                    <a:gd name="connsiteY111" fmla="*/ 495288 h 1906438"/>
                    <a:gd name="connsiteX112" fmla="*/ 1140805 w 1906438"/>
                    <a:gd name="connsiteY112" fmla="*/ 768819 h 1906438"/>
                    <a:gd name="connsiteX113" fmla="*/ 1413206 w 1906438"/>
                    <a:gd name="connsiteY113" fmla="*/ 396686 h 1906438"/>
                    <a:gd name="connsiteX114" fmla="*/ 279191 w 1906438"/>
                    <a:gd name="connsiteY114" fmla="*/ 279191 h 1906438"/>
                    <a:gd name="connsiteX115" fmla="*/ 497270 w 1906438"/>
                    <a:gd name="connsiteY115" fmla="*/ 398902 h 1906438"/>
                    <a:gd name="connsiteX116" fmla="*/ 773395 w 1906438"/>
                    <a:gd name="connsiteY116" fmla="*/ 770208 h 1906438"/>
                    <a:gd name="connsiteX117" fmla="*/ 397811 w 1906438"/>
                    <a:gd name="connsiteY117" fmla="*/ 495282 h 1906438"/>
                    <a:gd name="connsiteX118" fmla="*/ 1482799 w 1906438"/>
                    <a:gd name="connsiteY118" fmla="*/ 160646 h 1906438"/>
                    <a:gd name="connsiteX119" fmla="*/ 1408132 w 1906438"/>
                    <a:gd name="connsiteY119" fmla="*/ 397257 h 1906438"/>
                    <a:gd name="connsiteX120" fmla="*/ 1101316 w 1906438"/>
                    <a:gd name="connsiteY120" fmla="*/ 736659 h 1906438"/>
                    <a:gd name="connsiteX121" fmla="*/ 1296612 w 1906438"/>
                    <a:gd name="connsiteY121" fmla="*/ 316956 h 1906438"/>
                    <a:gd name="connsiteX122" fmla="*/ 423639 w 1906438"/>
                    <a:gd name="connsiteY122" fmla="*/ 160646 h 1906438"/>
                    <a:gd name="connsiteX123" fmla="*/ 615026 w 1906438"/>
                    <a:gd name="connsiteY123" fmla="*/ 321321 h 1906438"/>
                    <a:gd name="connsiteX124" fmla="*/ 812643 w 1906438"/>
                    <a:gd name="connsiteY124" fmla="*/ 737749 h 1906438"/>
                    <a:gd name="connsiteX125" fmla="*/ 497350 w 1906438"/>
                    <a:gd name="connsiteY125" fmla="*/ 394223 h 1906438"/>
                    <a:gd name="connsiteX126" fmla="*/ 1317997 w 1906438"/>
                    <a:gd name="connsiteY126" fmla="*/ 72559 h 1906438"/>
                    <a:gd name="connsiteX127" fmla="*/ 1290793 w 1906438"/>
                    <a:gd name="connsiteY127" fmla="*/ 320450 h 1906438"/>
                    <a:gd name="connsiteX128" fmla="*/ 1056307 w 1906438"/>
                    <a:gd name="connsiteY128" fmla="*/ 712820 h 1906438"/>
                    <a:gd name="connsiteX129" fmla="*/ 1166330 w 1906438"/>
                    <a:gd name="connsiteY129" fmla="*/ 261628 h 1906438"/>
                    <a:gd name="connsiteX130" fmla="*/ 588441 w 1906438"/>
                    <a:gd name="connsiteY130" fmla="*/ 72559 h 1906438"/>
                    <a:gd name="connsiteX131" fmla="*/ 745258 w 1906438"/>
                    <a:gd name="connsiteY131" fmla="*/ 268047 h 1906438"/>
                    <a:gd name="connsiteX132" fmla="*/ 857466 w 1906438"/>
                    <a:gd name="connsiteY132" fmla="*/ 713571 h 1906438"/>
                    <a:gd name="connsiteX133" fmla="*/ 615020 w 1906438"/>
                    <a:gd name="connsiteY133" fmla="*/ 314754 h 1906438"/>
                    <a:gd name="connsiteX134" fmla="*/ 1139182 w 1906438"/>
                    <a:gd name="connsiteY134" fmla="*/ 18311 h 1906438"/>
                    <a:gd name="connsiteX135" fmla="*/ 1160936 w 1906438"/>
                    <a:gd name="connsiteY135" fmla="*/ 267683 h 1906438"/>
                    <a:gd name="connsiteX136" fmla="*/ 1007517 w 1906438"/>
                    <a:gd name="connsiteY136" fmla="*/ 698222 h 1906438"/>
                    <a:gd name="connsiteX137" fmla="*/ 1027450 w 1906438"/>
                    <a:gd name="connsiteY137" fmla="*/ 233088 h 1906438"/>
                    <a:gd name="connsiteX138" fmla="*/ 767256 w 1906438"/>
                    <a:gd name="connsiteY138" fmla="*/ 18311 h 1906438"/>
                    <a:gd name="connsiteX139" fmla="*/ 883061 w 1906438"/>
                    <a:gd name="connsiteY139" fmla="*/ 240916 h 1906438"/>
                    <a:gd name="connsiteX140" fmla="*/ 883068 w 1906438"/>
                    <a:gd name="connsiteY140" fmla="*/ 240892 h 1906438"/>
                    <a:gd name="connsiteX141" fmla="*/ 906149 w 1906438"/>
                    <a:gd name="connsiteY141" fmla="*/ 698604 h 1906438"/>
                    <a:gd name="connsiteX142" fmla="*/ 746161 w 1906438"/>
                    <a:gd name="connsiteY142" fmla="*/ 260134 h 1906438"/>
                    <a:gd name="connsiteX143" fmla="*/ 953219 w 1906438"/>
                    <a:gd name="connsiteY143" fmla="*/ 0 h 1906438"/>
                    <a:gd name="connsiteX144" fmla="*/ 1023350 w 1906438"/>
                    <a:gd name="connsiteY144" fmla="*/ 240824 h 1906438"/>
                    <a:gd name="connsiteX145" fmla="*/ 956812 w 1906438"/>
                    <a:gd name="connsiteY145" fmla="*/ 693421 h 1906438"/>
                    <a:gd name="connsiteX146" fmla="*/ 885499 w 1906438"/>
                    <a:gd name="connsiteY146" fmla="*/ 232545 h 1906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</a:cxnLst>
                  <a:rect l="l" t="t" r="r" b="b"/>
                  <a:pathLst>
                    <a:path w="1906438" h="1906438">
                      <a:moveTo>
                        <a:pt x="958777" y="1213017"/>
                      </a:moveTo>
                      <a:lnTo>
                        <a:pt x="1031087" y="1680343"/>
                      </a:lnTo>
                      <a:lnTo>
                        <a:pt x="1023377" y="1665522"/>
                      </a:lnTo>
                      <a:lnTo>
                        <a:pt x="953219" y="1906438"/>
                      </a:lnTo>
                      <a:lnTo>
                        <a:pt x="889168" y="1686494"/>
                      </a:lnTo>
                      <a:close/>
                      <a:moveTo>
                        <a:pt x="908071" y="1208217"/>
                      </a:moveTo>
                      <a:lnTo>
                        <a:pt x="887780" y="1681726"/>
                      </a:lnTo>
                      <a:lnTo>
                        <a:pt x="883061" y="1665522"/>
                      </a:lnTo>
                      <a:lnTo>
                        <a:pt x="767256" y="1888127"/>
                      </a:lnTo>
                      <a:lnTo>
                        <a:pt x="747302" y="1659383"/>
                      </a:lnTo>
                      <a:close/>
                      <a:moveTo>
                        <a:pt x="1009440" y="1207835"/>
                      </a:moveTo>
                      <a:lnTo>
                        <a:pt x="1171012" y="1650648"/>
                      </a:lnTo>
                      <a:lnTo>
                        <a:pt x="1160988" y="1638152"/>
                      </a:lnTo>
                      <a:lnTo>
                        <a:pt x="1139182" y="1888127"/>
                      </a:lnTo>
                      <a:lnTo>
                        <a:pt x="1033500" y="1684981"/>
                      </a:lnTo>
                      <a:close/>
                      <a:moveTo>
                        <a:pt x="859281" y="1193618"/>
                      </a:moveTo>
                      <a:lnTo>
                        <a:pt x="746882" y="1654560"/>
                      </a:lnTo>
                      <a:lnTo>
                        <a:pt x="745450" y="1638152"/>
                      </a:lnTo>
                      <a:lnTo>
                        <a:pt x="588441" y="1833879"/>
                      </a:lnTo>
                      <a:lnTo>
                        <a:pt x="613587" y="1604743"/>
                      </a:lnTo>
                      <a:close/>
                      <a:moveTo>
                        <a:pt x="1058122" y="1192867"/>
                      </a:moveTo>
                      <a:lnTo>
                        <a:pt x="1301959" y="1593971"/>
                      </a:lnTo>
                      <a:lnTo>
                        <a:pt x="1290625" y="1584456"/>
                      </a:lnTo>
                      <a:lnTo>
                        <a:pt x="1317997" y="1833879"/>
                      </a:lnTo>
                      <a:lnTo>
                        <a:pt x="1174518" y="1655018"/>
                      </a:lnTo>
                      <a:close/>
                      <a:moveTo>
                        <a:pt x="814273" y="1169779"/>
                      </a:moveTo>
                      <a:lnTo>
                        <a:pt x="614115" y="1599929"/>
                      </a:lnTo>
                      <a:lnTo>
                        <a:pt x="615813" y="1584456"/>
                      </a:lnTo>
                      <a:lnTo>
                        <a:pt x="423639" y="1745792"/>
                      </a:lnTo>
                      <a:lnTo>
                        <a:pt x="493400" y="1524732"/>
                      </a:lnTo>
                      <a:close/>
                      <a:moveTo>
                        <a:pt x="1102946" y="1168689"/>
                      </a:moveTo>
                      <a:lnTo>
                        <a:pt x="1418795" y="1512821"/>
                      </a:lnTo>
                      <a:lnTo>
                        <a:pt x="1407286" y="1506503"/>
                      </a:lnTo>
                      <a:lnTo>
                        <a:pt x="1482799" y="1745792"/>
                      </a:lnTo>
                      <a:lnTo>
                        <a:pt x="1306622" y="1597886"/>
                      </a:lnTo>
                      <a:close/>
                      <a:moveTo>
                        <a:pt x="774783" y="1137619"/>
                      </a:moveTo>
                      <a:lnTo>
                        <a:pt x="494902" y="1519973"/>
                      </a:lnTo>
                      <a:lnTo>
                        <a:pt x="499152" y="1506503"/>
                      </a:lnTo>
                      <a:lnTo>
                        <a:pt x="279191" y="1627247"/>
                      </a:lnTo>
                      <a:lnTo>
                        <a:pt x="391502" y="1422649"/>
                      </a:lnTo>
                      <a:close/>
                      <a:moveTo>
                        <a:pt x="1142194" y="1136230"/>
                      </a:moveTo>
                      <a:lnTo>
                        <a:pt x="1517029" y="1410608"/>
                      </a:lnTo>
                      <a:lnTo>
                        <a:pt x="1506503" y="1407286"/>
                      </a:lnTo>
                      <a:lnTo>
                        <a:pt x="1627247" y="1627247"/>
                      </a:lnTo>
                      <a:lnTo>
                        <a:pt x="1424631" y="1516024"/>
                      </a:lnTo>
                      <a:close/>
                      <a:moveTo>
                        <a:pt x="742324" y="1098371"/>
                      </a:moveTo>
                      <a:lnTo>
                        <a:pt x="394034" y="1418037"/>
                      </a:lnTo>
                      <a:lnTo>
                        <a:pt x="399935" y="1407286"/>
                      </a:lnTo>
                      <a:lnTo>
                        <a:pt x="160646" y="1482799"/>
                      </a:lnTo>
                      <a:lnTo>
                        <a:pt x="311907" y="1302626"/>
                      </a:lnTo>
                      <a:close/>
                      <a:moveTo>
                        <a:pt x="1174354" y="1096741"/>
                      </a:moveTo>
                      <a:lnTo>
                        <a:pt x="1593049" y="1291568"/>
                      </a:lnTo>
                      <a:lnTo>
                        <a:pt x="1584456" y="1290625"/>
                      </a:lnTo>
                      <a:lnTo>
                        <a:pt x="1745792" y="1482799"/>
                      </a:lnTo>
                      <a:lnTo>
                        <a:pt x="1523985" y="1412803"/>
                      </a:lnTo>
                      <a:close/>
                      <a:moveTo>
                        <a:pt x="718147" y="1053547"/>
                      </a:moveTo>
                      <a:lnTo>
                        <a:pt x="315543" y="1298295"/>
                      </a:lnTo>
                      <a:lnTo>
                        <a:pt x="321982" y="1290625"/>
                      </a:lnTo>
                      <a:lnTo>
                        <a:pt x="72559" y="1317997"/>
                      </a:lnTo>
                      <a:lnTo>
                        <a:pt x="257640" y="1169529"/>
                      </a:lnTo>
                      <a:close/>
                      <a:moveTo>
                        <a:pt x="1198193" y="1051732"/>
                      </a:moveTo>
                      <a:lnTo>
                        <a:pt x="1644112" y="1160468"/>
                      </a:lnTo>
                      <a:lnTo>
                        <a:pt x="1638152" y="1160988"/>
                      </a:lnTo>
                      <a:lnTo>
                        <a:pt x="1833879" y="1317997"/>
                      </a:lnTo>
                      <a:lnTo>
                        <a:pt x="1600970" y="1292437"/>
                      </a:lnTo>
                      <a:close/>
                      <a:moveTo>
                        <a:pt x="703179" y="1004864"/>
                      </a:moveTo>
                      <a:lnTo>
                        <a:pt x="262435" y="1165682"/>
                      </a:lnTo>
                      <a:lnTo>
                        <a:pt x="268286" y="1160988"/>
                      </a:lnTo>
                      <a:lnTo>
                        <a:pt x="18311" y="1139182"/>
                      </a:lnTo>
                      <a:lnTo>
                        <a:pt x="230705" y="1028690"/>
                      </a:lnTo>
                      <a:close/>
                      <a:moveTo>
                        <a:pt x="1212792" y="1002942"/>
                      </a:moveTo>
                      <a:lnTo>
                        <a:pt x="1668618" y="1022476"/>
                      </a:lnTo>
                      <a:lnTo>
                        <a:pt x="1665522" y="1023377"/>
                      </a:lnTo>
                      <a:lnTo>
                        <a:pt x="1888127" y="1139182"/>
                      </a:lnTo>
                      <a:lnTo>
                        <a:pt x="1652745" y="1159715"/>
                      </a:lnTo>
                      <a:close/>
                      <a:moveTo>
                        <a:pt x="231919" y="885681"/>
                      </a:moveTo>
                      <a:lnTo>
                        <a:pt x="697996" y="954201"/>
                      </a:lnTo>
                      <a:lnTo>
                        <a:pt x="236676" y="1025583"/>
                      </a:lnTo>
                      <a:lnTo>
                        <a:pt x="240916" y="1023377"/>
                      </a:lnTo>
                      <a:lnTo>
                        <a:pt x="0" y="953219"/>
                      </a:lnTo>
                      <a:close/>
                      <a:moveTo>
                        <a:pt x="1665889" y="882870"/>
                      </a:moveTo>
                      <a:lnTo>
                        <a:pt x="1665522" y="883061"/>
                      </a:lnTo>
                      <a:lnTo>
                        <a:pt x="1906438" y="953219"/>
                      </a:lnTo>
                      <a:lnTo>
                        <a:pt x="1677589" y="1019863"/>
                      </a:lnTo>
                      <a:lnTo>
                        <a:pt x="1217593" y="952237"/>
                      </a:lnTo>
                      <a:close/>
                      <a:moveTo>
                        <a:pt x="261044" y="746082"/>
                      </a:moveTo>
                      <a:lnTo>
                        <a:pt x="702797" y="903496"/>
                      </a:lnTo>
                      <a:lnTo>
                        <a:pt x="238995" y="883621"/>
                      </a:lnTo>
                      <a:lnTo>
                        <a:pt x="240916" y="883061"/>
                      </a:lnTo>
                      <a:lnTo>
                        <a:pt x="18311" y="767256"/>
                      </a:lnTo>
                      <a:close/>
                      <a:moveTo>
                        <a:pt x="1639877" y="745601"/>
                      </a:moveTo>
                      <a:lnTo>
                        <a:pt x="1888127" y="767256"/>
                      </a:lnTo>
                      <a:lnTo>
                        <a:pt x="1674752" y="878260"/>
                      </a:lnTo>
                      <a:lnTo>
                        <a:pt x="1212410" y="901574"/>
                      </a:lnTo>
                      <a:close/>
                      <a:moveTo>
                        <a:pt x="1833879" y="588441"/>
                      </a:moveTo>
                      <a:lnTo>
                        <a:pt x="1644611" y="740269"/>
                      </a:lnTo>
                      <a:lnTo>
                        <a:pt x="1197442" y="852891"/>
                      </a:lnTo>
                      <a:lnTo>
                        <a:pt x="1588083" y="615415"/>
                      </a:lnTo>
                      <a:close/>
                      <a:moveTo>
                        <a:pt x="72559" y="588441"/>
                      </a:moveTo>
                      <a:lnTo>
                        <a:pt x="316677" y="615231"/>
                      </a:lnTo>
                      <a:lnTo>
                        <a:pt x="717396" y="854706"/>
                      </a:lnTo>
                      <a:lnTo>
                        <a:pt x="267824" y="745079"/>
                      </a:lnTo>
                      <a:close/>
                      <a:moveTo>
                        <a:pt x="1745792" y="423639"/>
                      </a:moveTo>
                      <a:lnTo>
                        <a:pt x="1588472" y="611030"/>
                      </a:lnTo>
                      <a:lnTo>
                        <a:pt x="1173264" y="808068"/>
                      </a:lnTo>
                      <a:lnTo>
                        <a:pt x="1511590" y="497547"/>
                      </a:lnTo>
                      <a:close/>
                      <a:moveTo>
                        <a:pt x="160646" y="423639"/>
                      </a:moveTo>
                      <a:lnTo>
                        <a:pt x="396511" y="498071"/>
                      </a:lnTo>
                      <a:lnTo>
                        <a:pt x="741234" y="809698"/>
                      </a:lnTo>
                      <a:lnTo>
                        <a:pt x="320326" y="613840"/>
                      </a:lnTo>
                      <a:close/>
                      <a:moveTo>
                        <a:pt x="1627247" y="279191"/>
                      </a:moveTo>
                      <a:lnTo>
                        <a:pt x="1508625" y="495288"/>
                      </a:lnTo>
                      <a:lnTo>
                        <a:pt x="1140805" y="768819"/>
                      </a:lnTo>
                      <a:lnTo>
                        <a:pt x="1413206" y="396686"/>
                      </a:lnTo>
                      <a:close/>
                      <a:moveTo>
                        <a:pt x="279191" y="279191"/>
                      </a:moveTo>
                      <a:lnTo>
                        <a:pt x="497270" y="398902"/>
                      </a:lnTo>
                      <a:lnTo>
                        <a:pt x="773395" y="770208"/>
                      </a:lnTo>
                      <a:lnTo>
                        <a:pt x="397811" y="495282"/>
                      </a:lnTo>
                      <a:close/>
                      <a:moveTo>
                        <a:pt x="1482799" y="160646"/>
                      </a:moveTo>
                      <a:lnTo>
                        <a:pt x="1408132" y="397257"/>
                      </a:lnTo>
                      <a:lnTo>
                        <a:pt x="1101316" y="736659"/>
                      </a:lnTo>
                      <a:lnTo>
                        <a:pt x="1296612" y="316956"/>
                      </a:lnTo>
                      <a:close/>
                      <a:moveTo>
                        <a:pt x="423639" y="160646"/>
                      </a:moveTo>
                      <a:lnTo>
                        <a:pt x="615026" y="321321"/>
                      </a:lnTo>
                      <a:lnTo>
                        <a:pt x="812643" y="737749"/>
                      </a:lnTo>
                      <a:lnTo>
                        <a:pt x="497350" y="394223"/>
                      </a:lnTo>
                      <a:close/>
                      <a:moveTo>
                        <a:pt x="1317997" y="72559"/>
                      </a:moveTo>
                      <a:lnTo>
                        <a:pt x="1290793" y="320450"/>
                      </a:lnTo>
                      <a:lnTo>
                        <a:pt x="1056307" y="712820"/>
                      </a:lnTo>
                      <a:lnTo>
                        <a:pt x="1166330" y="261628"/>
                      </a:lnTo>
                      <a:close/>
                      <a:moveTo>
                        <a:pt x="588441" y="72559"/>
                      </a:moveTo>
                      <a:lnTo>
                        <a:pt x="745258" y="268047"/>
                      </a:lnTo>
                      <a:lnTo>
                        <a:pt x="857466" y="713571"/>
                      </a:lnTo>
                      <a:lnTo>
                        <a:pt x="615020" y="314754"/>
                      </a:lnTo>
                      <a:close/>
                      <a:moveTo>
                        <a:pt x="1139182" y="18311"/>
                      </a:moveTo>
                      <a:lnTo>
                        <a:pt x="1160936" y="267683"/>
                      </a:lnTo>
                      <a:lnTo>
                        <a:pt x="1007517" y="698222"/>
                      </a:lnTo>
                      <a:lnTo>
                        <a:pt x="1027450" y="233088"/>
                      </a:lnTo>
                      <a:close/>
                      <a:moveTo>
                        <a:pt x="767256" y="18311"/>
                      </a:moveTo>
                      <a:lnTo>
                        <a:pt x="883061" y="240916"/>
                      </a:lnTo>
                      <a:lnTo>
                        <a:pt x="883068" y="240892"/>
                      </a:lnTo>
                      <a:lnTo>
                        <a:pt x="906149" y="698604"/>
                      </a:lnTo>
                      <a:lnTo>
                        <a:pt x="746161" y="260134"/>
                      </a:lnTo>
                      <a:close/>
                      <a:moveTo>
                        <a:pt x="953219" y="0"/>
                      </a:moveTo>
                      <a:lnTo>
                        <a:pt x="1023350" y="240824"/>
                      </a:lnTo>
                      <a:lnTo>
                        <a:pt x="956812" y="693421"/>
                      </a:lnTo>
                      <a:lnTo>
                        <a:pt x="885499" y="232545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>
                    <a:ln>
                      <a:solidFill>
                        <a:sysClr val="windowText" lastClr="000000"/>
                      </a:solidFill>
                    </a:ln>
                  </a:endParaRPr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A1EFFB79-05EB-4F3C-BD1C-573C623B9010}"/>
                    </a:ext>
                  </a:extLst>
                </p:cNvPr>
                <p:cNvSpPr/>
                <p:nvPr/>
              </p:nvSpPr>
              <p:spPr>
                <a:xfrm rot="993858">
                  <a:off x="5776216" y="3173688"/>
                  <a:ext cx="1478890" cy="1478890"/>
                </a:xfrm>
                <a:custGeom>
                  <a:avLst/>
                  <a:gdLst>
                    <a:gd name="connsiteX0" fmla="*/ 958777 w 1906438"/>
                    <a:gd name="connsiteY0" fmla="*/ 1213017 h 1906438"/>
                    <a:gd name="connsiteX1" fmla="*/ 1031087 w 1906438"/>
                    <a:gd name="connsiteY1" fmla="*/ 1680343 h 1906438"/>
                    <a:gd name="connsiteX2" fmla="*/ 1023377 w 1906438"/>
                    <a:gd name="connsiteY2" fmla="*/ 1665522 h 1906438"/>
                    <a:gd name="connsiteX3" fmla="*/ 953219 w 1906438"/>
                    <a:gd name="connsiteY3" fmla="*/ 1906438 h 1906438"/>
                    <a:gd name="connsiteX4" fmla="*/ 889168 w 1906438"/>
                    <a:gd name="connsiteY4" fmla="*/ 1686494 h 1906438"/>
                    <a:gd name="connsiteX5" fmla="*/ 908071 w 1906438"/>
                    <a:gd name="connsiteY5" fmla="*/ 1208217 h 1906438"/>
                    <a:gd name="connsiteX6" fmla="*/ 887780 w 1906438"/>
                    <a:gd name="connsiteY6" fmla="*/ 1681726 h 1906438"/>
                    <a:gd name="connsiteX7" fmla="*/ 883061 w 1906438"/>
                    <a:gd name="connsiteY7" fmla="*/ 1665522 h 1906438"/>
                    <a:gd name="connsiteX8" fmla="*/ 767256 w 1906438"/>
                    <a:gd name="connsiteY8" fmla="*/ 1888127 h 1906438"/>
                    <a:gd name="connsiteX9" fmla="*/ 747302 w 1906438"/>
                    <a:gd name="connsiteY9" fmla="*/ 1659383 h 1906438"/>
                    <a:gd name="connsiteX10" fmla="*/ 1009440 w 1906438"/>
                    <a:gd name="connsiteY10" fmla="*/ 1207835 h 1906438"/>
                    <a:gd name="connsiteX11" fmla="*/ 1171012 w 1906438"/>
                    <a:gd name="connsiteY11" fmla="*/ 1650648 h 1906438"/>
                    <a:gd name="connsiteX12" fmla="*/ 1160988 w 1906438"/>
                    <a:gd name="connsiteY12" fmla="*/ 1638152 h 1906438"/>
                    <a:gd name="connsiteX13" fmla="*/ 1139182 w 1906438"/>
                    <a:gd name="connsiteY13" fmla="*/ 1888127 h 1906438"/>
                    <a:gd name="connsiteX14" fmla="*/ 1033500 w 1906438"/>
                    <a:gd name="connsiteY14" fmla="*/ 1684981 h 1906438"/>
                    <a:gd name="connsiteX15" fmla="*/ 859281 w 1906438"/>
                    <a:gd name="connsiteY15" fmla="*/ 1193618 h 1906438"/>
                    <a:gd name="connsiteX16" fmla="*/ 746882 w 1906438"/>
                    <a:gd name="connsiteY16" fmla="*/ 1654560 h 1906438"/>
                    <a:gd name="connsiteX17" fmla="*/ 745450 w 1906438"/>
                    <a:gd name="connsiteY17" fmla="*/ 1638152 h 1906438"/>
                    <a:gd name="connsiteX18" fmla="*/ 588441 w 1906438"/>
                    <a:gd name="connsiteY18" fmla="*/ 1833879 h 1906438"/>
                    <a:gd name="connsiteX19" fmla="*/ 613587 w 1906438"/>
                    <a:gd name="connsiteY19" fmla="*/ 1604743 h 1906438"/>
                    <a:gd name="connsiteX20" fmla="*/ 1058122 w 1906438"/>
                    <a:gd name="connsiteY20" fmla="*/ 1192867 h 1906438"/>
                    <a:gd name="connsiteX21" fmla="*/ 1301959 w 1906438"/>
                    <a:gd name="connsiteY21" fmla="*/ 1593971 h 1906438"/>
                    <a:gd name="connsiteX22" fmla="*/ 1290625 w 1906438"/>
                    <a:gd name="connsiteY22" fmla="*/ 1584456 h 1906438"/>
                    <a:gd name="connsiteX23" fmla="*/ 1317997 w 1906438"/>
                    <a:gd name="connsiteY23" fmla="*/ 1833879 h 1906438"/>
                    <a:gd name="connsiteX24" fmla="*/ 1174518 w 1906438"/>
                    <a:gd name="connsiteY24" fmla="*/ 1655018 h 1906438"/>
                    <a:gd name="connsiteX25" fmla="*/ 814273 w 1906438"/>
                    <a:gd name="connsiteY25" fmla="*/ 1169779 h 1906438"/>
                    <a:gd name="connsiteX26" fmla="*/ 614115 w 1906438"/>
                    <a:gd name="connsiteY26" fmla="*/ 1599929 h 1906438"/>
                    <a:gd name="connsiteX27" fmla="*/ 615813 w 1906438"/>
                    <a:gd name="connsiteY27" fmla="*/ 1584456 h 1906438"/>
                    <a:gd name="connsiteX28" fmla="*/ 423639 w 1906438"/>
                    <a:gd name="connsiteY28" fmla="*/ 1745792 h 1906438"/>
                    <a:gd name="connsiteX29" fmla="*/ 493400 w 1906438"/>
                    <a:gd name="connsiteY29" fmla="*/ 1524732 h 1906438"/>
                    <a:gd name="connsiteX30" fmla="*/ 1102946 w 1906438"/>
                    <a:gd name="connsiteY30" fmla="*/ 1168689 h 1906438"/>
                    <a:gd name="connsiteX31" fmla="*/ 1418795 w 1906438"/>
                    <a:gd name="connsiteY31" fmla="*/ 1512821 h 1906438"/>
                    <a:gd name="connsiteX32" fmla="*/ 1407286 w 1906438"/>
                    <a:gd name="connsiteY32" fmla="*/ 1506503 h 1906438"/>
                    <a:gd name="connsiteX33" fmla="*/ 1482799 w 1906438"/>
                    <a:gd name="connsiteY33" fmla="*/ 1745792 h 1906438"/>
                    <a:gd name="connsiteX34" fmla="*/ 1306622 w 1906438"/>
                    <a:gd name="connsiteY34" fmla="*/ 1597886 h 1906438"/>
                    <a:gd name="connsiteX35" fmla="*/ 774783 w 1906438"/>
                    <a:gd name="connsiteY35" fmla="*/ 1137619 h 1906438"/>
                    <a:gd name="connsiteX36" fmla="*/ 494902 w 1906438"/>
                    <a:gd name="connsiteY36" fmla="*/ 1519973 h 1906438"/>
                    <a:gd name="connsiteX37" fmla="*/ 499152 w 1906438"/>
                    <a:gd name="connsiteY37" fmla="*/ 1506503 h 1906438"/>
                    <a:gd name="connsiteX38" fmla="*/ 279191 w 1906438"/>
                    <a:gd name="connsiteY38" fmla="*/ 1627247 h 1906438"/>
                    <a:gd name="connsiteX39" fmla="*/ 391502 w 1906438"/>
                    <a:gd name="connsiteY39" fmla="*/ 1422649 h 1906438"/>
                    <a:gd name="connsiteX40" fmla="*/ 1142194 w 1906438"/>
                    <a:gd name="connsiteY40" fmla="*/ 1136230 h 1906438"/>
                    <a:gd name="connsiteX41" fmla="*/ 1517029 w 1906438"/>
                    <a:gd name="connsiteY41" fmla="*/ 1410608 h 1906438"/>
                    <a:gd name="connsiteX42" fmla="*/ 1506503 w 1906438"/>
                    <a:gd name="connsiteY42" fmla="*/ 1407286 h 1906438"/>
                    <a:gd name="connsiteX43" fmla="*/ 1627247 w 1906438"/>
                    <a:gd name="connsiteY43" fmla="*/ 1627247 h 1906438"/>
                    <a:gd name="connsiteX44" fmla="*/ 1424631 w 1906438"/>
                    <a:gd name="connsiteY44" fmla="*/ 1516024 h 1906438"/>
                    <a:gd name="connsiteX45" fmla="*/ 742324 w 1906438"/>
                    <a:gd name="connsiteY45" fmla="*/ 1098371 h 1906438"/>
                    <a:gd name="connsiteX46" fmla="*/ 394034 w 1906438"/>
                    <a:gd name="connsiteY46" fmla="*/ 1418037 h 1906438"/>
                    <a:gd name="connsiteX47" fmla="*/ 399935 w 1906438"/>
                    <a:gd name="connsiteY47" fmla="*/ 1407286 h 1906438"/>
                    <a:gd name="connsiteX48" fmla="*/ 160646 w 1906438"/>
                    <a:gd name="connsiteY48" fmla="*/ 1482799 h 1906438"/>
                    <a:gd name="connsiteX49" fmla="*/ 311907 w 1906438"/>
                    <a:gd name="connsiteY49" fmla="*/ 1302626 h 1906438"/>
                    <a:gd name="connsiteX50" fmla="*/ 1174354 w 1906438"/>
                    <a:gd name="connsiteY50" fmla="*/ 1096741 h 1906438"/>
                    <a:gd name="connsiteX51" fmla="*/ 1593049 w 1906438"/>
                    <a:gd name="connsiteY51" fmla="*/ 1291568 h 1906438"/>
                    <a:gd name="connsiteX52" fmla="*/ 1584456 w 1906438"/>
                    <a:gd name="connsiteY52" fmla="*/ 1290625 h 1906438"/>
                    <a:gd name="connsiteX53" fmla="*/ 1745792 w 1906438"/>
                    <a:gd name="connsiteY53" fmla="*/ 1482799 h 1906438"/>
                    <a:gd name="connsiteX54" fmla="*/ 1523985 w 1906438"/>
                    <a:gd name="connsiteY54" fmla="*/ 1412803 h 1906438"/>
                    <a:gd name="connsiteX55" fmla="*/ 718147 w 1906438"/>
                    <a:gd name="connsiteY55" fmla="*/ 1053547 h 1906438"/>
                    <a:gd name="connsiteX56" fmla="*/ 315543 w 1906438"/>
                    <a:gd name="connsiteY56" fmla="*/ 1298295 h 1906438"/>
                    <a:gd name="connsiteX57" fmla="*/ 321982 w 1906438"/>
                    <a:gd name="connsiteY57" fmla="*/ 1290625 h 1906438"/>
                    <a:gd name="connsiteX58" fmla="*/ 72559 w 1906438"/>
                    <a:gd name="connsiteY58" fmla="*/ 1317997 h 1906438"/>
                    <a:gd name="connsiteX59" fmla="*/ 257640 w 1906438"/>
                    <a:gd name="connsiteY59" fmla="*/ 1169529 h 1906438"/>
                    <a:gd name="connsiteX60" fmla="*/ 1198193 w 1906438"/>
                    <a:gd name="connsiteY60" fmla="*/ 1051732 h 1906438"/>
                    <a:gd name="connsiteX61" fmla="*/ 1644112 w 1906438"/>
                    <a:gd name="connsiteY61" fmla="*/ 1160468 h 1906438"/>
                    <a:gd name="connsiteX62" fmla="*/ 1638152 w 1906438"/>
                    <a:gd name="connsiteY62" fmla="*/ 1160988 h 1906438"/>
                    <a:gd name="connsiteX63" fmla="*/ 1833879 w 1906438"/>
                    <a:gd name="connsiteY63" fmla="*/ 1317997 h 1906438"/>
                    <a:gd name="connsiteX64" fmla="*/ 1600970 w 1906438"/>
                    <a:gd name="connsiteY64" fmla="*/ 1292437 h 1906438"/>
                    <a:gd name="connsiteX65" fmla="*/ 703179 w 1906438"/>
                    <a:gd name="connsiteY65" fmla="*/ 1004864 h 1906438"/>
                    <a:gd name="connsiteX66" fmla="*/ 262435 w 1906438"/>
                    <a:gd name="connsiteY66" fmla="*/ 1165682 h 1906438"/>
                    <a:gd name="connsiteX67" fmla="*/ 268286 w 1906438"/>
                    <a:gd name="connsiteY67" fmla="*/ 1160988 h 1906438"/>
                    <a:gd name="connsiteX68" fmla="*/ 18311 w 1906438"/>
                    <a:gd name="connsiteY68" fmla="*/ 1139182 h 1906438"/>
                    <a:gd name="connsiteX69" fmla="*/ 230705 w 1906438"/>
                    <a:gd name="connsiteY69" fmla="*/ 1028690 h 1906438"/>
                    <a:gd name="connsiteX70" fmla="*/ 1212792 w 1906438"/>
                    <a:gd name="connsiteY70" fmla="*/ 1002942 h 1906438"/>
                    <a:gd name="connsiteX71" fmla="*/ 1668618 w 1906438"/>
                    <a:gd name="connsiteY71" fmla="*/ 1022476 h 1906438"/>
                    <a:gd name="connsiteX72" fmla="*/ 1665522 w 1906438"/>
                    <a:gd name="connsiteY72" fmla="*/ 1023377 h 1906438"/>
                    <a:gd name="connsiteX73" fmla="*/ 1888127 w 1906438"/>
                    <a:gd name="connsiteY73" fmla="*/ 1139182 h 1906438"/>
                    <a:gd name="connsiteX74" fmla="*/ 1652745 w 1906438"/>
                    <a:gd name="connsiteY74" fmla="*/ 1159715 h 1906438"/>
                    <a:gd name="connsiteX75" fmla="*/ 231919 w 1906438"/>
                    <a:gd name="connsiteY75" fmla="*/ 885681 h 1906438"/>
                    <a:gd name="connsiteX76" fmla="*/ 697996 w 1906438"/>
                    <a:gd name="connsiteY76" fmla="*/ 954201 h 1906438"/>
                    <a:gd name="connsiteX77" fmla="*/ 236676 w 1906438"/>
                    <a:gd name="connsiteY77" fmla="*/ 1025583 h 1906438"/>
                    <a:gd name="connsiteX78" fmla="*/ 240916 w 1906438"/>
                    <a:gd name="connsiteY78" fmla="*/ 1023377 h 1906438"/>
                    <a:gd name="connsiteX79" fmla="*/ 0 w 1906438"/>
                    <a:gd name="connsiteY79" fmla="*/ 953219 h 1906438"/>
                    <a:gd name="connsiteX80" fmla="*/ 1665889 w 1906438"/>
                    <a:gd name="connsiteY80" fmla="*/ 882870 h 1906438"/>
                    <a:gd name="connsiteX81" fmla="*/ 1665522 w 1906438"/>
                    <a:gd name="connsiteY81" fmla="*/ 883061 h 1906438"/>
                    <a:gd name="connsiteX82" fmla="*/ 1906438 w 1906438"/>
                    <a:gd name="connsiteY82" fmla="*/ 953219 h 1906438"/>
                    <a:gd name="connsiteX83" fmla="*/ 1677589 w 1906438"/>
                    <a:gd name="connsiteY83" fmla="*/ 1019863 h 1906438"/>
                    <a:gd name="connsiteX84" fmla="*/ 1217593 w 1906438"/>
                    <a:gd name="connsiteY84" fmla="*/ 952237 h 1906438"/>
                    <a:gd name="connsiteX85" fmla="*/ 261044 w 1906438"/>
                    <a:gd name="connsiteY85" fmla="*/ 746082 h 1906438"/>
                    <a:gd name="connsiteX86" fmla="*/ 702797 w 1906438"/>
                    <a:gd name="connsiteY86" fmla="*/ 903496 h 1906438"/>
                    <a:gd name="connsiteX87" fmla="*/ 238995 w 1906438"/>
                    <a:gd name="connsiteY87" fmla="*/ 883621 h 1906438"/>
                    <a:gd name="connsiteX88" fmla="*/ 240916 w 1906438"/>
                    <a:gd name="connsiteY88" fmla="*/ 883061 h 1906438"/>
                    <a:gd name="connsiteX89" fmla="*/ 18311 w 1906438"/>
                    <a:gd name="connsiteY89" fmla="*/ 767256 h 1906438"/>
                    <a:gd name="connsiteX90" fmla="*/ 1639877 w 1906438"/>
                    <a:gd name="connsiteY90" fmla="*/ 745601 h 1906438"/>
                    <a:gd name="connsiteX91" fmla="*/ 1888127 w 1906438"/>
                    <a:gd name="connsiteY91" fmla="*/ 767256 h 1906438"/>
                    <a:gd name="connsiteX92" fmla="*/ 1674752 w 1906438"/>
                    <a:gd name="connsiteY92" fmla="*/ 878260 h 1906438"/>
                    <a:gd name="connsiteX93" fmla="*/ 1212410 w 1906438"/>
                    <a:gd name="connsiteY93" fmla="*/ 901574 h 1906438"/>
                    <a:gd name="connsiteX94" fmla="*/ 1833879 w 1906438"/>
                    <a:gd name="connsiteY94" fmla="*/ 588441 h 1906438"/>
                    <a:gd name="connsiteX95" fmla="*/ 1644611 w 1906438"/>
                    <a:gd name="connsiteY95" fmla="*/ 740269 h 1906438"/>
                    <a:gd name="connsiteX96" fmla="*/ 1197442 w 1906438"/>
                    <a:gd name="connsiteY96" fmla="*/ 852891 h 1906438"/>
                    <a:gd name="connsiteX97" fmla="*/ 1588083 w 1906438"/>
                    <a:gd name="connsiteY97" fmla="*/ 615415 h 1906438"/>
                    <a:gd name="connsiteX98" fmla="*/ 72559 w 1906438"/>
                    <a:gd name="connsiteY98" fmla="*/ 588441 h 1906438"/>
                    <a:gd name="connsiteX99" fmla="*/ 316677 w 1906438"/>
                    <a:gd name="connsiteY99" fmla="*/ 615231 h 1906438"/>
                    <a:gd name="connsiteX100" fmla="*/ 717396 w 1906438"/>
                    <a:gd name="connsiteY100" fmla="*/ 854706 h 1906438"/>
                    <a:gd name="connsiteX101" fmla="*/ 267824 w 1906438"/>
                    <a:gd name="connsiteY101" fmla="*/ 745079 h 1906438"/>
                    <a:gd name="connsiteX102" fmla="*/ 1745792 w 1906438"/>
                    <a:gd name="connsiteY102" fmla="*/ 423639 h 1906438"/>
                    <a:gd name="connsiteX103" fmla="*/ 1588472 w 1906438"/>
                    <a:gd name="connsiteY103" fmla="*/ 611030 h 1906438"/>
                    <a:gd name="connsiteX104" fmla="*/ 1173264 w 1906438"/>
                    <a:gd name="connsiteY104" fmla="*/ 808068 h 1906438"/>
                    <a:gd name="connsiteX105" fmla="*/ 1511590 w 1906438"/>
                    <a:gd name="connsiteY105" fmla="*/ 497547 h 1906438"/>
                    <a:gd name="connsiteX106" fmla="*/ 160646 w 1906438"/>
                    <a:gd name="connsiteY106" fmla="*/ 423639 h 1906438"/>
                    <a:gd name="connsiteX107" fmla="*/ 396511 w 1906438"/>
                    <a:gd name="connsiteY107" fmla="*/ 498071 h 1906438"/>
                    <a:gd name="connsiteX108" fmla="*/ 741234 w 1906438"/>
                    <a:gd name="connsiteY108" fmla="*/ 809698 h 1906438"/>
                    <a:gd name="connsiteX109" fmla="*/ 320326 w 1906438"/>
                    <a:gd name="connsiteY109" fmla="*/ 613840 h 1906438"/>
                    <a:gd name="connsiteX110" fmla="*/ 1627247 w 1906438"/>
                    <a:gd name="connsiteY110" fmla="*/ 279191 h 1906438"/>
                    <a:gd name="connsiteX111" fmla="*/ 1508625 w 1906438"/>
                    <a:gd name="connsiteY111" fmla="*/ 495288 h 1906438"/>
                    <a:gd name="connsiteX112" fmla="*/ 1140805 w 1906438"/>
                    <a:gd name="connsiteY112" fmla="*/ 768819 h 1906438"/>
                    <a:gd name="connsiteX113" fmla="*/ 1413206 w 1906438"/>
                    <a:gd name="connsiteY113" fmla="*/ 396686 h 1906438"/>
                    <a:gd name="connsiteX114" fmla="*/ 279191 w 1906438"/>
                    <a:gd name="connsiteY114" fmla="*/ 279191 h 1906438"/>
                    <a:gd name="connsiteX115" fmla="*/ 497270 w 1906438"/>
                    <a:gd name="connsiteY115" fmla="*/ 398902 h 1906438"/>
                    <a:gd name="connsiteX116" fmla="*/ 773395 w 1906438"/>
                    <a:gd name="connsiteY116" fmla="*/ 770208 h 1906438"/>
                    <a:gd name="connsiteX117" fmla="*/ 397811 w 1906438"/>
                    <a:gd name="connsiteY117" fmla="*/ 495282 h 1906438"/>
                    <a:gd name="connsiteX118" fmla="*/ 1482799 w 1906438"/>
                    <a:gd name="connsiteY118" fmla="*/ 160646 h 1906438"/>
                    <a:gd name="connsiteX119" fmla="*/ 1408132 w 1906438"/>
                    <a:gd name="connsiteY119" fmla="*/ 397257 h 1906438"/>
                    <a:gd name="connsiteX120" fmla="*/ 1101316 w 1906438"/>
                    <a:gd name="connsiteY120" fmla="*/ 736659 h 1906438"/>
                    <a:gd name="connsiteX121" fmla="*/ 1296612 w 1906438"/>
                    <a:gd name="connsiteY121" fmla="*/ 316956 h 1906438"/>
                    <a:gd name="connsiteX122" fmla="*/ 423639 w 1906438"/>
                    <a:gd name="connsiteY122" fmla="*/ 160646 h 1906438"/>
                    <a:gd name="connsiteX123" fmla="*/ 615026 w 1906438"/>
                    <a:gd name="connsiteY123" fmla="*/ 321321 h 1906438"/>
                    <a:gd name="connsiteX124" fmla="*/ 812643 w 1906438"/>
                    <a:gd name="connsiteY124" fmla="*/ 737749 h 1906438"/>
                    <a:gd name="connsiteX125" fmla="*/ 497350 w 1906438"/>
                    <a:gd name="connsiteY125" fmla="*/ 394223 h 1906438"/>
                    <a:gd name="connsiteX126" fmla="*/ 1317997 w 1906438"/>
                    <a:gd name="connsiteY126" fmla="*/ 72559 h 1906438"/>
                    <a:gd name="connsiteX127" fmla="*/ 1290793 w 1906438"/>
                    <a:gd name="connsiteY127" fmla="*/ 320450 h 1906438"/>
                    <a:gd name="connsiteX128" fmla="*/ 1056307 w 1906438"/>
                    <a:gd name="connsiteY128" fmla="*/ 712820 h 1906438"/>
                    <a:gd name="connsiteX129" fmla="*/ 1166330 w 1906438"/>
                    <a:gd name="connsiteY129" fmla="*/ 261628 h 1906438"/>
                    <a:gd name="connsiteX130" fmla="*/ 588441 w 1906438"/>
                    <a:gd name="connsiteY130" fmla="*/ 72559 h 1906438"/>
                    <a:gd name="connsiteX131" fmla="*/ 745258 w 1906438"/>
                    <a:gd name="connsiteY131" fmla="*/ 268047 h 1906438"/>
                    <a:gd name="connsiteX132" fmla="*/ 857466 w 1906438"/>
                    <a:gd name="connsiteY132" fmla="*/ 713571 h 1906438"/>
                    <a:gd name="connsiteX133" fmla="*/ 615020 w 1906438"/>
                    <a:gd name="connsiteY133" fmla="*/ 314754 h 1906438"/>
                    <a:gd name="connsiteX134" fmla="*/ 1139182 w 1906438"/>
                    <a:gd name="connsiteY134" fmla="*/ 18311 h 1906438"/>
                    <a:gd name="connsiteX135" fmla="*/ 1160936 w 1906438"/>
                    <a:gd name="connsiteY135" fmla="*/ 267683 h 1906438"/>
                    <a:gd name="connsiteX136" fmla="*/ 1007517 w 1906438"/>
                    <a:gd name="connsiteY136" fmla="*/ 698222 h 1906438"/>
                    <a:gd name="connsiteX137" fmla="*/ 1027450 w 1906438"/>
                    <a:gd name="connsiteY137" fmla="*/ 233088 h 1906438"/>
                    <a:gd name="connsiteX138" fmla="*/ 767256 w 1906438"/>
                    <a:gd name="connsiteY138" fmla="*/ 18311 h 1906438"/>
                    <a:gd name="connsiteX139" fmla="*/ 883061 w 1906438"/>
                    <a:gd name="connsiteY139" fmla="*/ 240916 h 1906438"/>
                    <a:gd name="connsiteX140" fmla="*/ 883068 w 1906438"/>
                    <a:gd name="connsiteY140" fmla="*/ 240892 h 1906438"/>
                    <a:gd name="connsiteX141" fmla="*/ 906149 w 1906438"/>
                    <a:gd name="connsiteY141" fmla="*/ 698604 h 1906438"/>
                    <a:gd name="connsiteX142" fmla="*/ 746161 w 1906438"/>
                    <a:gd name="connsiteY142" fmla="*/ 260134 h 1906438"/>
                    <a:gd name="connsiteX143" fmla="*/ 953219 w 1906438"/>
                    <a:gd name="connsiteY143" fmla="*/ 0 h 1906438"/>
                    <a:gd name="connsiteX144" fmla="*/ 1023350 w 1906438"/>
                    <a:gd name="connsiteY144" fmla="*/ 240824 h 1906438"/>
                    <a:gd name="connsiteX145" fmla="*/ 956812 w 1906438"/>
                    <a:gd name="connsiteY145" fmla="*/ 693421 h 1906438"/>
                    <a:gd name="connsiteX146" fmla="*/ 885499 w 1906438"/>
                    <a:gd name="connsiteY146" fmla="*/ 232545 h 1906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</a:cxnLst>
                  <a:rect l="l" t="t" r="r" b="b"/>
                  <a:pathLst>
                    <a:path w="1906438" h="1906438">
                      <a:moveTo>
                        <a:pt x="958777" y="1213017"/>
                      </a:moveTo>
                      <a:lnTo>
                        <a:pt x="1031087" y="1680343"/>
                      </a:lnTo>
                      <a:lnTo>
                        <a:pt x="1023377" y="1665522"/>
                      </a:lnTo>
                      <a:lnTo>
                        <a:pt x="953219" y="1906438"/>
                      </a:lnTo>
                      <a:lnTo>
                        <a:pt x="889168" y="1686494"/>
                      </a:lnTo>
                      <a:close/>
                      <a:moveTo>
                        <a:pt x="908071" y="1208217"/>
                      </a:moveTo>
                      <a:lnTo>
                        <a:pt x="887780" y="1681726"/>
                      </a:lnTo>
                      <a:lnTo>
                        <a:pt x="883061" y="1665522"/>
                      </a:lnTo>
                      <a:lnTo>
                        <a:pt x="767256" y="1888127"/>
                      </a:lnTo>
                      <a:lnTo>
                        <a:pt x="747302" y="1659383"/>
                      </a:lnTo>
                      <a:close/>
                      <a:moveTo>
                        <a:pt x="1009440" y="1207835"/>
                      </a:moveTo>
                      <a:lnTo>
                        <a:pt x="1171012" y="1650648"/>
                      </a:lnTo>
                      <a:lnTo>
                        <a:pt x="1160988" y="1638152"/>
                      </a:lnTo>
                      <a:lnTo>
                        <a:pt x="1139182" y="1888127"/>
                      </a:lnTo>
                      <a:lnTo>
                        <a:pt x="1033500" y="1684981"/>
                      </a:lnTo>
                      <a:close/>
                      <a:moveTo>
                        <a:pt x="859281" y="1193618"/>
                      </a:moveTo>
                      <a:lnTo>
                        <a:pt x="746882" y="1654560"/>
                      </a:lnTo>
                      <a:lnTo>
                        <a:pt x="745450" y="1638152"/>
                      </a:lnTo>
                      <a:lnTo>
                        <a:pt x="588441" y="1833879"/>
                      </a:lnTo>
                      <a:lnTo>
                        <a:pt x="613587" y="1604743"/>
                      </a:lnTo>
                      <a:close/>
                      <a:moveTo>
                        <a:pt x="1058122" y="1192867"/>
                      </a:moveTo>
                      <a:lnTo>
                        <a:pt x="1301959" y="1593971"/>
                      </a:lnTo>
                      <a:lnTo>
                        <a:pt x="1290625" y="1584456"/>
                      </a:lnTo>
                      <a:lnTo>
                        <a:pt x="1317997" y="1833879"/>
                      </a:lnTo>
                      <a:lnTo>
                        <a:pt x="1174518" y="1655018"/>
                      </a:lnTo>
                      <a:close/>
                      <a:moveTo>
                        <a:pt x="814273" y="1169779"/>
                      </a:moveTo>
                      <a:lnTo>
                        <a:pt x="614115" y="1599929"/>
                      </a:lnTo>
                      <a:lnTo>
                        <a:pt x="615813" y="1584456"/>
                      </a:lnTo>
                      <a:lnTo>
                        <a:pt x="423639" y="1745792"/>
                      </a:lnTo>
                      <a:lnTo>
                        <a:pt x="493400" y="1524732"/>
                      </a:lnTo>
                      <a:close/>
                      <a:moveTo>
                        <a:pt x="1102946" y="1168689"/>
                      </a:moveTo>
                      <a:lnTo>
                        <a:pt x="1418795" y="1512821"/>
                      </a:lnTo>
                      <a:lnTo>
                        <a:pt x="1407286" y="1506503"/>
                      </a:lnTo>
                      <a:lnTo>
                        <a:pt x="1482799" y="1745792"/>
                      </a:lnTo>
                      <a:lnTo>
                        <a:pt x="1306622" y="1597886"/>
                      </a:lnTo>
                      <a:close/>
                      <a:moveTo>
                        <a:pt x="774783" y="1137619"/>
                      </a:moveTo>
                      <a:lnTo>
                        <a:pt x="494902" y="1519973"/>
                      </a:lnTo>
                      <a:lnTo>
                        <a:pt x="499152" y="1506503"/>
                      </a:lnTo>
                      <a:lnTo>
                        <a:pt x="279191" y="1627247"/>
                      </a:lnTo>
                      <a:lnTo>
                        <a:pt x="391502" y="1422649"/>
                      </a:lnTo>
                      <a:close/>
                      <a:moveTo>
                        <a:pt x="1142194" y="1136230"/>
                      </a:moveTo>
                      <a:lnTo>
                        <a:pt x="1517029" y="1410608"/>
                      </a:lnTo>
                      <a:lnTo>
                        <a:pt x="1506503" y="1407286"/>
                      </a:lnTo>
                      <a:lnTo>
                        <a:pt x="1627247" y="1627247"/>
                      </a:lnTo>
                      <a:lnTo>
                        <a:pt x="1424631" y="1516024"/>
                      </a:lnTo>
                      <a:close/>
                      <a:moveTo>
                        <a:pt x="742324" y="1098371"/>
                      </a:moveTo>
                      <a:lnTo>
                        <a:pt x="394034" y="1418037"/>
                      </a:lnTo>
                      <a:lnTo>
                        <a:pt x="399935" y="1407286"/>
                      </a:lnTo>
                      <a:lnTo>
                        <a:pt x="160646" y="1482799"/>
                      </a:lnTo>
                      <a:lnTo>
                        <a:pt x="311907" y="1302626"/>
                      </a:lnTo>
                      <a:close/>
                      <a:moveTo>
                        <a:pt x="1174354" y="1096741"/>
                      </a:moveTo>
                      <a:lnTo>
                        <a:pt x="1593049" y="1291568"/>
                      </a:lnTo>
                      <a:lnTo>
                        <a:pt x="1584456" y="1290625"/>
                      </a:lnTo>
                      <a:lnTo>
                        <a:pt x="1745792" y="1482799"/>
                      </a:lnTo>
                      <a:lnTo>
                        <a:pt x="1523985" y="1412803"/>
                      </a:lnTo>
                      <a:close/>
                      <a:moveTo>
                        <a:pt x="718147" y="1053547"/>
                      </a:moveTo>
                      <a:lnTo>
                        <a:pt x="315543" y="1298295"/>
                      </a:lnTo>
                      <a:lnTo>
                        <a:pt x="321982" y="1290625"/>
                      </a:lnTo>
                      <a:lnTo>
                        <a:pt x="72559" y="1317997"/>
                      </a:lnTo>
                      <a:lnTo>
                        <a:pt x="257640" y="1169529"/>
                      </a:lnTo>
                      <a:close/>
                      <a:moveTo>
                        <a:pt x="1198193" y="1051732"/>
                      </a:moveTo>
                      <a:lnTo>
                        <a:pt x="1644112" y="1160468"/>
                      </a:lnTo>
                      <a:lnTo>
                        <a:pt x="1638152" y="1160988"/>
                      </a:lnTo>
                      <a:lnTo>
                        <a:pt x="1833879" y="1317997"/>
                      </a:lnTo>
                      <a:lnTo>
                        <a:pt x="1600970" y="1292437"/>
                      </a:lnTo>
                      <a:close/>
                      <a:moveTo>
                        <a:pt x="703179" y="1004864"/>
                      </a:moveTo>
                      <a:lnTo>
                        <a:pt x="262435" y="1165682"/>
                      </a:lnTo>
                      <a:lnTo>
                        <a:pt x="268286" y="1160988"/>
                      </a:lnTo>
                      <a:lnTo>
                        <a:pt x="18311" y="1139182"/>
                      </a:lnTo>
                      <a:lnTo>
                        <a:pt x="230705" y="1028690"/>
                      </a:lnTo>
                      <a:close/>
                      <a:moveTo>
                        <a:pt x="1212792" y="1002942"/>
                      </a:moveTo>
                      <a:lnTo>
                        <a:pt x="1668618" y="1022476"/>
                      </a:lnTo>
                      <a:lnTo>
                        <a:pt x="1665522" y="1023377"/>
                      </a:lnTo>
                      <a:lnTo>
                        <a:pt x="1888127" y="1139182"/>
                      </a:lnTo>
                      <a:lnTo>
                        <a:pt x="1652745" y="1159715"/>
                      </a:lnTo>
                      <a:close/>
                      <a:moveTo>
                        <a:pt x="231919" y="885681"/>
                      </a:moveTo>
                      <a:lnTo>
                        <a:pt x="697996" y="954201"/>
                      </a:lnTo>
                      <a:lnTo>
                        <a:pt x="236676" y="1025583"/>
                      </a:lnTo>
                      <a:lnTo>
                        <a:pt x="240916" y="1023377"/>
                      </a:lnTo>
                      <a:lnTo>
                        <a:pt x="0" y="953219"/>
                      </a:lnTo>
                      <a:close/>
                      <a:moveTo>
                        <a:pt x="1665889" y="882870"/>
                      </a:moveTo>
                      <a:lnTo>
                        <a:pt x="1665522" y="883061"/>
                      </a:lnTo>
                      <a:lnTo>
                        <a:pt x="1906438" y="953219"/>
                      </a:lnTo>
                      <a:lnTo>
                        <a:pt x="1677589" y="1019863"/>
                      </a:lnTo>
                      <a:lnTo>
                        <a:pt x="1217593" y="952237"/>
                      </a:lnTo>
                      <a:close/>
                      <a:moveTo>
                        <a:pt x="261044" y="746082"/>
                      </a:moveTo>
                      <a:lnTo>
                        <a:pt x="702797" y="903496"/>
                      </a:lnTo>
                      <a:lnTo>
                        <a:pt x="238995" y="883621"/>
                      </a:lnTo>
                      <a:lnTo>
                        <a:pt x="240916" y="883061"/>
                      </a:lnTo>
                      <a:lnTo>
                        <a:pt x="18311" y="767256"/>
                      </a:lnTo>
                      <a:close/>
                      <a:moveTo>
                        <a:pt x="1639877" y="745601"/>
                      </a:moveTo>
                      <a:lnTo>
                        <a:pt x="1888127" y="767256"/>
                      </a:lnTo>
                      <a:lnTo>
                        <a:pt x="1674752" y="878260"/>
                      </a:lnTo>
                      <a:lnTo>
                        <a:pt x="1212410" y="901574"/>
                      </a:lnTo>
                      <a:close/>
                      <a:moveTo>
                        <a:pt x="1833879" y="588441"/>
                      </a:moveTo>
                      <a:lnTo>
                        <a:pt x="1644611" y="740269"/>
                      </a:lnTo>
                      <a:lnTo>
                        <a:pt x="1197442" y="852891"/>
                      </a:lnTo>
                      <a:lnTo>
                        <a:pt x="1588083" y="615415"/>
                      </a:lnTo>
                      <a:close/>
                      <a:moveTo>
                        <a:pt x="72559" y="588441"/>
                      </a:moveTo>
                      <a:lnTo>
                        <a:pt x="316677" y="615231"/>
                      </a:lnTo>
                      <a:lnTo>
                        <a:pt x="717396" y="854706"/>
                      </a:lnTo>
                      <a:lnTo>
                        <a:pt x="267824" y="745079"/>
                      </a:lnTo>
                      <a:close/>
                      <a:moveTo>
                        <a:pt x="1745792" y="423639"/>
                      </a:moveTo>
                      <a:lnTo>
                        <a:pt x="1588472" y="611030"/>
                      </a:lnTo>
                      <a:lnTo>
                        <a:pt x="1173264" y="808068"/>
                      </a:lnTo>
                      <a:lnTo>
                        <a:pt x="1511590" y="497547"/>
                      </a:lnTo>
                      <a:close/>
                      <a:moveTo>
                        <a:pt x="160646" y="423639"/>
                      </a:moveTo>
                      <a:lnTo>
                        <a:pt x="396511" y="498071"/>
                      </a:lnTo>
                      <a:lnTo>
                        <a:pt x="741234" y="809698"/>
                      </a:lnTo>
                      <a:lnTo>
                        <a:pt x="320326" y="613840"/>
                      </a:lnTo>
                      <a:close/>
                      <a:moveTo>
                        <a:pt x="1627247" y="279191"/>
                      </a:moveTo>
                      <a:lnTo>
                        <a:pt x="1508625" y="495288"/>
                      </a:lnTo>
                      <a:lnTo>
                        <a:pt x="1140805" y="768819"/>
                      </a:lnTo>
                      <a:lnTo>
                        <a:pt x="1413206" y="396686"/>
                      </a:lnTo>
                      <a:close/>
                      <a:moveTo>
                        <a:pt x="279191" y="279191"/>
                      </a:moveTo>
                      <a:lnTo>
                        <a:pt x="497270" y="398902"/>
                      </a:lnTo>
                      <a:lnTo>
                        <a:pt x="773395" y="770208"/>
                      </a:lnTo>
                      <a:lnTo>
                        <a:pt x="397811" y="495282"/>
                      </a:lnTo>
                      <a:close/>
                      <a:moveTo>
                        <a:pt x="1482799" y="160646"/>
                      </a:moveTo>
                      <a:lnTo>
                        <a:pt x="1408132" y="397257"/>
                      </a:lnTo>
                      <a:lnTo>
                        <a:pt x="1101316" y="736659"/>
                      </a:lnTo>
                      <a:lnTo>
                        <a:pt x="1296612" y="316956"/>
                      </a:lnTo>
                      <a:close/>
                      <a:moveTo>
                        <a:pt x="423639" y="160646"/>
                      </a:moveTo>
                      <a:lnTo>
                        <a:pt x="615026" y="321321"/>
                      </a:lnTo>
                      <a:lnTo>
                        <a:pt x="812643" y="737749"/>
                      </a:lnTo>
                      <a:lnTo>
                        <a:pt x="497350" y="394223"/>
                      </a:lnTo>
                      <a:close/>
                      <a:moveTo>
                        <a:pt x="1317997" y="72559"/>
                      </a:moveTo>
                      <a:lnTo>
                        <a:pt x="1290793" y="320450"/>
                      </a:lnTo>
                      <a:lnTo>
                        <a:pt x="1056307" y="712820"/>
                      </a:lnTo>
                      <a:lnTo>
                        <a:pt x="1166330" y="261628"/>
                      </a:lnTo>
                      <a:close/>
                      <a:moveTo>
                        <a:pt x="588441" y="72559"/>
                      </a:moveTo>
                      <a:lnTo>
                        <a:pt x="745258" y="268047"/>
                      </a:lnTo>
                      <a:lnTo>
                        <a:pt x="857466" y="713571"/>
                      </a:lnTo>
                      <a:lnTo>
                        <a:pt x="615020" y="314754"/>
                      </a:lnTo>
                      <a:close/>
                      <a:moveTo>
                        <a:pt x="1139182" y="18311"/>
                      </a:moveTo>
                      <a:lnTo>
                        <a:pt x="1160936" y="267683"/>
                      </a:lnTo>
                      <a:lnTo>
                        <a:pt x="1007517" y="698222"/>
                      </a:lnTo>
                      <a:lnTo>
                        <a:pt x="1027450" y="233088"/>
                      </a:lnTo>
                      <a:close/>
                      <a:moveTo>
                        <a:pt x="767256" y="18311"/>
                      </a:moveTo>
                      <a:lnTo>
                        <a:pt x="883061" y="240916"/>
                      </a:lnTo>
                      <a:lnTo>
                        <a:pt x="883068" y="240892"/>
                      </a:lnTo>
                      <a:lnTo>
                        <a:pt x="906149" y="698604"/>
                      </a:lnTo>
                      <a:lnTo>
                        <a:pt x="746161" y="260134"/>
                      </a:lnTo>
                      <a:close/>
                      <a:moveTo>
                        <a:pt x="953219" y="0"/>
                      </a:moveTo>
                      <a:lnTo>
                        <a:pt x="1023350" y="240824"/>
                      </a:lnTo>
                      <a:lnTo>
                        <a:pt x="956812" y="693421"/>
                      </a:lnTo>
                      <a:lnTo>
                        <a:pt x="885499" y="232545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ln>
                      <a:solidFill>
                        <a:sysClr val="windowText" lastClr="000000"/>
                      </a:solidFill>
                    </a:ln>
                  </a:endParaRPr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FEB8B98D-17B7-4A38-96AA-46C53C703FA0}"/>
                    </a:ext>
                  </a:extLst>
                </p:cNvPr>
                <p:cNvSpPr/>
                <p:nvPr/>
              </p:nvSpPr>
              <p:spPr>
                <a:xfrm>
                  <a:off x="5992722" y="3325547"/>
                  <a:ext cx="1036728" cy="1036728"/>
                </a:xfrm>
                <a:custGeom>
                  <a:avLst/>
                  <a:gdLst>
                    <a:gd name="connsiteX0" fmla="*/ 958777 w 1906438"/>
                    <a:gd name="connsiteY0" fmla="*/ 1213017 h 1906438"/>
                    <a:gd name="connsiteX1" fmla="*/ 1031087 w 1906438"/>
                    <a:gd name="connsiteY1" fmla="*/ 1680343 h 1906438"/>
                    <a:gd name="connsiteX2" fmla="*/ 1023377 w 1906438"/>
                    <a:gd name="connsiteY2" fmla="*/ 1665522 h 1906438"/>
                    <a:gd name="connsiteX3" fmla="*/ 953219 w 1906438"/>
                    <a:gd name="connsiteY3" fmla="*/ 1906438 h 1906438"/>
                    <a:gd name="connsiteX4" fmla="*/ 889168 w 1906438"/>
                    <a:gd name="connsiteY4" fmla="*/ 1686494 h 1906438"/>
                    <a:gd name="connsiteX5" fmla="*/ 908071 w 1906438"/>
                    <a:gd name="connsiteY5" fmla="*/ 1208217 h 1906438"/>
                    <a:gd name="connsiteX6" fmla="*/ 887780 w 1906438"/>
                    <a:gd name="connsiteY6" fmla="*/ 1681726 h 1906438"/>
                    <a:gd name="connsiteX7" fmla="*/ 883061 w 1906438"/>
                    <a:gd name="connsiteY7" fmla="*/ 1665522 h 1906438"/>
                    <a:gd name="connsiteX8" fmla="*/ 767256 w 1906438"/>
                    <a:gd name="connsiteY8" fmla="*/ 1888127 h 1906438"/>
                    <a:gd name="connsiteX9" fmla="*/ 747302 w 1906438"/>
                    <a:gd name="connsiteY9" fmla="*/ 1659383 h 1906438"/>
                    <a:gd name="connsiteX10" fmla="*/ 1009440 w 1906438"/>
                    <a:gd name="connsiteY10" fmla="*/ 1207835 h 1906438"/>
                    <a:gd name="connsiteX11" fmla="*/ 1171012 w 1906438"/>
                    <a:gd name="connsiteY11" fmla="*/ 1650648 h 1906438"/>
                    <a:gd name="connsiteX12" fmla="*/ 1160988 w 1906438"/>
                    <a:gd name="connsiteY12" fmla="*/ 1638152 h 1906438"/>
                    <a:gd name="connsiteX13" fmla="*/ 1139182 w 1906438"/>
                    <a:gd name="connsiteY13" fmla="*/ 1888127 h 1906438"/>
                    <a:gd name="connsiteX14" fmla="*/ 1033500 w 1906438"/>
                    <a:gd name="connsiteY14" fmla="*/ 1684981 h 1906438"/>
                    <a:gd name="connsiteX15" fmla="*/ 859281 w 1906438"/>
                    <a:gd name="connsiteY15" fmla="*/ 1193618 h 1906438"/>
                    <a:gd name="connsiteX16" fmla="*/ 746882 w 1906438"/>
                    <a:gd name="connsiteY16" fmla="*/ 1654560 h 1906438"/>
                    <a:gd name="connsiteX17" fmla="*/ 745450 w 1906438"/>
                    <a:gd name="connsiteY17" fmla="*/ 1638152 h 1906438"/>
                    <a:gd name="connsiteX18" fmla="*/ 588441 w 1906438"/>
                    <a:gd name="connsiteY18" fmla="*/ 1833879 h 1906438"/>
                    <a:gd name="connsiteX19" fmla="*/ 613587 w 1906438"/>
                    <a:gd name="connsiteY19" fmla="*/ 1604743 h 1906438"/>
                    <a:gd name="connsiteX20" fmla="*/ 1058122 w 1906438"/>
                    <a:gd name="connsiteY20" fmla="*/ 1192867 h 1906438"/>
                    <a:gd name="connsiteX21" fmla="*/ 1301959 w 1906438"/>
                    <a:gd name="connsiteY21" fmla="*/ 1593971 h 1906438"/>
                    <a:gd name="connsiteX22" fmla="*/ 1290625 w 1906438"/>
                    <a:gd name="connsiteY22" fmla="*/ 1584456 h 1906438"/>
                    <a:gd name="connsiteX23" fmla="*/ 1317997 w 1906438"/>
                    <a:gd name="connsiteY23" fmla="*/ 1833879 h 1906438"/>
                    <a:gd name="connsiteX24" fmla="*/ 1174518 w 1906438"/>
                    <a:gd name="connsiteY24" fmla="*/ 1655018 h 1906438"/>
                    <a:gd name="connsiteX25" fmla="*/ 814273 w 1906438"/>
                    <a:gd name="connsiteY25" fmla="*/ 1169779 h 1906438"/>
                    <a:gd name="connsiteX26" fmla="*/ 614115 w 1906438"/>
                    <a:gd name="connsiteY26" fmla="*/ 1599929 h 1906438"/>
                    <a:gd name="connsiteX27" fmla="*/ 615813 w 1906438"/>
                    <a:gd name="connsiteY27" fmla="*/ 1584456 h 1906438"/>
                    <a:gd name="connsiteX28" fmla="*/ 423639 w 1906438"/>
                    <a:gd name="connsiteY28" fmla="*/ 1745792 h 1906438"/>
                    <a:gd name="connsiteX29" fmla="*/ 493400 w 1906438"/>
                    <a:gd name="connsiteY29" fmla="*/ 1524732 h 1906438"/>
                    <a:gd name="connsiteX30" fmla="*/ 1102946 w 1906438"/>
                    <a:gd name="connsiteY30" fmla="*/ 1168689 h 1906438"/>
                    <a:gd name="connsiteX31" fmla="*/ 1418795 w 1906438"/>
                    <a:gd name="connsiteY31" fmla="*/ 1512821 h 1906438"/>
                    <a:gd name="connsiteX32" fmla="*/ 1407286 w 1906438"/>
                    <a:gd name="connsiteY32" fmla="*/ 1506503 h 1906438"/>
                    <a:gd name="connsiteX33" fmla="*/ 1482799 w 1906438"/>
                    <a:gd name="connsiteY33" fmla="*/ 1745792 h 1906438"/>
                    <a:gd name="connsiteX34" fmla="*/ 1306622 w 1906438"/>
                    <a:gd name="connsiteY34" fmla="*/ 1597886 h 1906438"/>
                    <a:gd name="connsiteX35" fmla="*/ 774783 w 1906438"/>
                    <a:gd name="connsiteY35" fmla="*/ 1137619 h 1906438"/>
                    <a:gd name="connsiteX36" fmla="*/ 494902 w 1906438"/>
                    <a:gd name="connsiteY36" fmla="*/ 1519973 h 1906438"/>
                    <a:gd name="connsiteX37" fmla="*/ 499152 w 1906438"/>
                    <a:gd name="connsiteY37" fmla="*/ 1506503 h 1906438"/>
                    <a:gd name="connsiteX38" fmla="*/ 279191 w 1906438"/>
                    <a:gd name="connsiteY38" fmla="*/ 1627247 h 1906438"/>
                    <a:gd name="connsiteX39" fmla="*/ 391502 w 1906438"/>
                    <a:gd name="connsiteY39" fmla="*/ 1422649 h 1906438"/>
                    <a:gd name="connsiteX40" fmla="*/ 1142194 w 1906438"/>
                    <a:gd name="connsiteY40" fmla="*/ 1136230 h 1906438"/>
                    <a:gd name="connsiteX41" fmla="*/ 1517029 w 1906438"/>
                    <a:gd name="connsiteY41" fmla="*/ 1410608 h 1906438"/>
                    <a:gd name="connsiteX42" fmla="*/ 1506503 w 1906438"/>
                    <a:gd name="connsiteY42" fmla="*/ 1407286 h 1906438"/>
                    <a:gd name="connsiteX43" fmla="*/ 1627247 w 1906438"/>
                    <a:gd name="connsiteY43" fmla="*/ 1627247 h 1906438"/>
                    <a:gd name="connsiteX44" fmla="*/ 1424631 w 1906438"/>
                    <a:gd name="connsiteY44" fmla="*/ 1516024 h 1906438"/>
                    <a:gd name="connsiteX45" fmla="*/ 742324 w 1906438"/>
                    <a:gd name="connsiteY45" fmla="*/ 1098371 h 1906438"/>
                    <a:gd name="connsiteX46" fmla="*/ 394034 w 1906438"/>
                    <a:gd name="connsiteY46" fmla="*/ 1418037 h 1906438"/>
                    <a:gd name="connsiteX47" fmla="*/ 399935 w 1906438"/>
                    <a:gd name="connsiteY47" fmla="*/ 1407286 h 1906438"/>
                    <a:gd name="connsiteX48" fmla="*/ 160646 w 1906438"/>
                    <a:gd name="connsiteY48" fmla="*/ 1482799 h 1906438"/>
                    <a:gd name="connsiteX49" fmla="*/ 311907 w 1906438"/>
                    <a:gd name="connsiteY49" fmla="*/ 1302626 h 1906438"/>
                    <a:gd name="connsiteX50" fmla="*/ 1174354 w 1906438"/>
                    <a:gd name="connsiteY50" fmla="*/ 1096741 h 1906438"/>
                    <a:gd name="connsiteX51" fmla="*/ 1593049 w 1906438"/>
                    <a:gd name="connsiteY51" fmla="*/ 1291568 h 1906438"/>
                    <a:gd name="connsiteX52" fmla="*/ 1584456 w 1906438"/>
                    <a:gd name="connsiteY52" fmla="*/ 1290625 h 1906438"/>
                    <a:gd name="connsiteX53" fmla="*/ 1745792 w 1906438"/>
                    <a:gd name="connsiteY53" fmla="*/ 1482799 h 1906438"/>
                    <a:gd name="connsiteX54" fmla="*/ 1523985 w 1906438"/>
                    <a:gd name="connsiteY54" fmla="*/ 1412803 h 1906438"/>
                    <a:gd name="connsiteX55" fmla="*/ 718147 w 1906438"/>
                    <a:gd name="connsiteY55" fmla="*/ 1053547 h 1906438"/>
                    <a:gd name="connsiteX56" fmla="*/ 315543 w 1906438"/>
                    <a:gd name="connsiteY56" fmla="*/ 1298295 h 1906438"/>
                    <a:gd name="connsiteX57" fmla="*/ 321982 w 1906438"/>
                    <a:gd name="connsiteY57" fmla="*/ 1290625 h 1906438"/>
                    <a:gd name="connsiteX58" fmla="*/ 72559 w 1906438"/>
                    <a:gd name="connsiteY58" fmla="*/ 1317997 h 1906438"/>
                    <a:gd name="connsiteX59" fmla="*/ 257640 w 1906438"/>
                    <a:gd name="connsiteY59" fmla="*/ 1169529 h 1906438"/>
                    <a:gd name="connsiteX60" fmla="*/ 1198193 w 1906438"/>
                    <a:gd name="connsiteY60" fmla="*/ 1051732 h 1906438"/>
                    <a:gd name="connsiteX61" fmla="*/ 1644112 w 1906438"/>
                    <a:gd name="connsiteY61" fmla="*/ 1160468 h 1906438"/>
                    <a:gd name="connsiteX62" fmla="*/ 1638152 w 1906438"/>
                    <a:gd name="connsiteY62" fmla="*/ 1160988 h 1906438"/>
                    <a:gd name="connsiteX63" fmla="*/ 1833879 w 1906438"/>
                    <a:gd name="connsiteY63" fmla="*/ 1317997 h 1906438"/>
                    <a:gd name="connsiteX64" fmla="*/ 1600970 w 1906438"/>
                    <a:gd name="connsiteY64" fmla="*/ 1292437 h 1906438"/>
                    <a:gd name="connsiteX65" fmla="*/ 703179 w 1906438"/>
                    <a:gd name="connsiteY65" fmla="*/ 1004864 h 1906438"/>
                    <a:gd name="connsiteX66" fmla="*/ 262435 w 1906438"/>
                    <a:gd name="connsiteY66" fmla="*/ 1165682 h 1906438"/>
                    <a:gd name="connsiteX67" fmla="*/ 268286 w 1906438"/>
                    <a:gd name="connsiteY67" fmla="*/ 1160988 h 1906438"/>
                    <a:gd name="connsiteX68" fmla="*/ 18311 w 1906438"/>
                    <a:gd name="connsiteY68" fmla="*/ 1139182 h 1906438"/>
                    <a:gd name="connsiteX69" fmla="*/ 230705 w 1906438"/>
                    <a:gd name="connsiteY69" fmla="*/ 1028690 h 1906438"/>
                    <a:gd name="connsiteX70" fmla="*/ 1212792 w 1906438"/>
                    <a:gd name="connsiteY70" fmla="*/ 1002942 h 1906438"/>
                    <a:gd name="connsiteX71" fmla="*/ 1668618 w 1906438"/>
                    <a:gd name="connsiteY71" fmla="*/ 1022476 h 1906438"/>
                    <a:gd name="connsiteX72" fmla="*/ 1665522 w 1906438"/>
                    <a:gd name="connsiteY72" fmla="*/ 1023377 h 1906438"/>
                    <a:gd name="connsiteX73" fmla="*/ 1888127 w 1906438"/>
                    <a:gd name="connsiteY73" fmla="*/ 1139182 h 1906438"/>
                    <a:gd name="connsiteX74" fmla="*/ 1652745 w 1906438"/>
                    <a:gd name="connsiteY74" fmla="*/ 1159715 h 1906438"/>
                    <a:gd name="connsiteX75" fmla="*/ 231919 w 1906438"/>
                    <a:gd name="connsiteY75" fmla="*/ 885681 h 1906438"/>
                    <a:gd name="connsiteX76" fmla="*/ 697996 w 1906438"/>
                    <a:gd name="connsiteY76" fmla="*/ 954201 h 1906438"/>
                    <a:gd name="connsiteX77" fmla="*/ 236676 w 1906438"/>
                    <a:gd name="connsiteY77" fmla="*/ 1025583 h 1906438"/>
                    <a:gd name="connsiteX78" fmla="*/ 240916 w 1906438"/>
                    <a:gd name="connsiteY78" fmla="*/ 1023377 h 1906438"/>
                    <a:gd name="connsiteX79" fmla="*/ 0 w 1906438"/>
                    <a:gd name="connsiteY79" fmla="*/ 953219 h 1906438"/>
                    <a:gd name="connsiteX80" fmla="*/ 1665889 w 1906438"/>
                    <a:gd name="connsiteY80" fmla="*/ 882870 h 1906438"/>
                    <a:gd name="connsiteX81" fmla="*/ 1665522 w 1906438"/>
                    <a:gd name="connsiteY81" fmla="*/ 883061 h 1906438"/>
                    <a:gd name="connsiteX82" fmla="*/ 1906438 w 1906438"/>
                    <a:gd name="connsiteY82" fmla="*/ 953219 h 1906438"/>
                    <a:gd name="connsiteX83" fmla="*/ 1677589 w 1906438"/>
                    <a:gd name="connsiteY83" fmla="*/ 1019863 h 1906438"/>
                    <a:gd name="connsiteX84" fmla="*/ 1217593 w 1906438"/>
                    <a:gd name="connsiteY84" fmla="*/ 952237 h 1906438"/>
                    <a:gd name="connsiteX85" fmla="*/ 261044 w 1906438"/>
                    <a:gd name="connsiteY85" fmla="*/ 746082 h 1906438"/>
                    <a:gd name="connsiteX86" fmla="*/ 702797 w 1906438"/>
                    <a:gd name="connsiteY86" fmla="*/ 903496 h 1906438"/>
                    <a:gd name="connsiteX87" fmla="*/ 238995 w 1906438"/>
                    <a:gd name="connsiteY87" fmla="*/ 883621 h 1906438"/>
                    <a:gd name="connsiteX88" fmla="*/ 240916 w 1906438"/>
                    <a:gd name="connsiteY88" fmla="*/ 883061 h 1906438"/>
                    <a:gd name="connsiteX89" fmla="*/ 18311 w 1906438"/>
                    <a:gd name="connsiteY89" fmla="*/ 767256 h 1906438"/>
                    <a:gd name="connsiteX90" fmla="*/ 1639877 w 1906438"/>
                    <a:gd name="connsiteY90" fmla="*/ 745601 h 1906438"/>
                    <a:gd name="connsiteX91" fmla="*/ 1888127 w 1906438"/>
                    <a:gd name="connsiteY91" fmla="*/ 767256 h 1906438"/>
                    <a:gd name="connsiteX92" fmla="*/ 1674752 w 1906438"/>
                    <a:gd name="connsiteY92" fmla="*/ 878260 h 1906438"/>
                    <a:gd name="connsiteX93" fmla="*/ 1212410 w 1906438"/>
                    <a:gd name="connsiteY93" fmla="*/ 901574 h 1906438"/>
                    <a:gd name="connsiteX94" fmla="*/ 1833879 w 1906438"/>
                    <a:gd name="connsiteY94" fmla="*/ 588441 h 1906438"/>
                    <a:gd name="connsiteX95" fmla="*/ 1644611 w 1906438"/>
                    <a:gd name="connsiteY95" fmla="*/ 740269 h 1906438"/>
                    <a:gd name="connsiteX96" fmla="*/ 1197442 w 1906438"/>
                    <a:gd name="connsiteY96" fmla="*/ 852891 h 1906438"/>
                    <a:gd name="connsiteX97" fmla="*/ 1588083 w 1906438"/>
                    <a:gd name="connsiteY97" fmla="*/ 615415 h 1906438"/>
                    <a:gd name="connsiteX98" fmla="*/ 72559 w 1906438"/>
                    <a:gd name="connsiteY98" fmla="*/ 588441 h 1906438"/>
                    <a:gd name="connsiteX99" fmla="*/ 316677 w 1906438"/>
                    <a:gd name="connsiteY99" fmla="*/ 615231 h 1906438"/>
                    <a:gd name="connsiteX100" fmla="*/ 717396 w 1906438"/>
                    <a:gd name="connsiteY100" fmla="*/ 854706 h 1906438"/>
                    <a:gd name="connsiteX101" fmla="*/ 267824 w 1906438"/>
                    <a:gd name="connsiteY101" fmla="*/ 745079 h 1906438"/>
                    <a:gd name="connsiteX102" fmla="*/ 1745792 w 1906438"/>
                    <a:gd name="connsiteY102" fmla="*/ 423639 h 1906438"/>
                    <a:gd name="connsiteX103" fmla="*/ 1588472 w 1906438"/>
                    <a:gd name="connsiteY103" fmla="*/ 611030 h 1906438"/>
                    <a:gd name="connsiteX104" fmla="*/ 1173264 w 1906438"/>
                    <a:gd name="connsiteY104" fmla="*/ 808068 h 1906438"/>
                    <a:gd name="connsiteX105" fmla="*/ 1511590 w 1906438"/>
                    <a:gd name="connsiteY105" fmla="*/ 497547 h 1906438"/>
                    <a:gd name="connsiteX106" fmla="*/ 160646 w 1906438"/>
                    <a:gd name="connsiteY106" fmla="*/ 423639 h 1906438"/>
                    <a:gd name="connsiteX107" fmla="*/ 396511 w 1906438"/>
                    <a:gd name="connsiteY107" fmla="*/ 498071 h 1906438"/>
                    <a:gd name="connsiteX108" fmla="*/ 741234 w 1906438"/>
                    <a:gd name="connsiteY108" fmla="*/ 809698 h 1906438"/>
                    <a:gd name="connsiteX109" fmla="*/ 320326 w 1906438"/>
                    <a:gd name="connsiteY109" fmla="*/ 613840 h 1906438"/>
                    <a:gd name="connsiteX110" fmla="*/ 1627247 w 1906438"/>
                    <a:gd name="connsiteY110" fmla="*/ 279191 h 1906438"/>
                    <a:gd name="connsiteX111" fmla="*/ 1508625 w 1906438"/>
                    <a:gd name="connsiteY111" fmla="*/ 495288 h 1906438"/>
                    <a:gd name="connsiteX112" fmla="*/ 1140805 w 1906438"/>
                    <a:gd name="connsiteY112" fmla="*/ 768819 h 1906438"/>
                    <a:gd name="connsiteX113" fmla="*/ 1413206 w 1906438"/>
                    <a:gd name="connsiteY113" fmla="*/ 396686 h 1906438"/>
                    <a:gd name="connsiteX114" fmla="*/ 279191 w 1906438"/>
                    <a:gd name="connsiteY114" fmla="*/ 279191 h 1906438"/>
                    <a:gd name="connsiteX115" fmla="*/ 497270 w 1906438"/>
                    <a:gd name="connsiteY115" fmla="*/ 398902 h 1906438"/>
                    <a:gd name="connsiteX116" fmla="*/ 773395 w 1906438"/>
                    <a:gd name="connsiteY116" fmla="*/ 770208 h 1906438"/>
                    <a:gd name="connsiteX117" fmla="*/ 397811 w 1906438"/>
                    <a:gd name="connsiteY117" fmla="*/ 495282 h 1906438"/>
                    <a:gd name="connsiteX118" fmla="*/ 1482799 w 1906438"/>
                    <a:gd name="connsiteY118" fmla="*/ 160646 h 1906438"/>
                    <a:gd name="connsiteX119" fmla="*/ 1408132 w 1906438"/>
                    <a:gd name="connsiteY119" fmla="*/ 397257 h 1906438"/>
                    <a:gd name="connsiteX120" fmla="*/ 1101316 w 1906438"/>
                    <a:gd name="connsiteY120" fmla="*/ 736659 h 1906438"/>
                    <a:gd name="connsiteX121" fmla="*/ 1296612 w 1906438"/>
                    <a:gd name="connsiteY121" fmla="*/ 316956 h 1906438"/>
                    <a:gd name="connsiteX122" fmla="*/ 423639 w 1906438"/>
                    <a:gd name="connsiteY122" fmla="*/ 160646 h 1906438"/>
                    <a:gd name="connsiteX123" fmla="*/ 615026 w 1906438"/>
                    <a:gd name="connsiteY123" fmla="*/ 321321 h 1906438"/>
                    <a:gd name="connsiteX124" fmla="*/ 812643 w 1906438"/>
                    <a:gd name="connsiteY124" fmla="*/ 737749 h 1906438"/>
                    <a:gd name="connsiteX125" fmla="*/ 497350 w 1906438"/>
                    <a:gd name="connsiteY125" fmla="*/ 394223 h 1906438"/>
                    <a:gd name="connsiteX126" fmla="*/ 1317997 w 1906438"/>
                    <a:gd name="connsiteY126" fmla="*/ 72559 h 1906438"/>
                    <a:gd name="connsiteX127" fmla="*/ 1290793 w 1906438"/>
                    <a:gd name="connsiteY127" fmla="*/ 320450 h 1906438"/>
                    <a:gd name="connsiteX128" fmla="*/ 1056307 w 1906438"/>
                    <a:gd name="connsiteY128" fmla="*/ 712820 h 1906438"/>
                    <a:gd name="connsiteX129" fmla="*/ 1166330 w 1906438"/>
                    <a:gd name="connsiteY129" fmla="*/ 261628 h 1906438"/>
                    <a:gd name="connsiteX130" fmla="*/ 588441 w 1906438"/>
                    <a:gd name="connsiteY130" fmla="*/ 72559 h 1906438"/>
                    <a:gd name="connsiteX131" fmla="*/ 745258 w 1906438"/>
                    <a:gd name="connsiteY131" fmla="*/ 268047 h 1906438"/>
                    <a:gd name="connsiteX132" fmla="*/ 857466 w 1906438"/>
                    <a:gd name="connsiteY132" fmla="*/ 713571 h 1906438"/>
                    <a:gd name="connsiteX133" fmla="*/ 615020 w 1906438"/>
                    <a:gd name="connsiteY133" fmla="*/ 314754 h 1906438"/>
                    <a:gd name="connsiteX134" fmla="*/ 1139182 w 1906438"/>
                    <a:gd name="connsiteY134" fmla="*/ 18311 h 1906438"/>
                    <a:gd name="connsiteX135" fmla="*/ 1160936 w 1906438"/>
                    <a:gd name="connsiteY135" fmla="*/ 267683 h 1906438"/>
                    <a:gd name="connsiteX136" fmla="*/ 1007517 w 1906438"/>
                    <a:gd name="connsiteY136" fmla="*/ 698222 h 1906438"/>
                    <a:gd name="connsiteX137" fmla="*/ 1027450 w 1906438"/>
                    <a:gd name="connsiteY137" fmla="*/ 233088 h 1906438"/>
                    <a:gd name="connsiteX138" fmla="*/ 767256 w 1906438"/>
                    <a:gd name="connsiteY138" fmla="*/ 18311 h 1906438"/>
                    <a:gd name="connsiteX139" fmla="*/ 883061 w 1906438"/>
                    <a:gd name="connsiteY139" fmla="*/ 240916 h 1906438"/>
                    <a:gd name="connsiteX140" fmla="*/ 883068 w 1906438"/>
                    <a:gd name="connsiteY140" fmla="*/ 240892 h 1906438"/>
                    <a:gd name="connsiteX141" fmla="*/ 906149 w 1906438"/>
                    <a:gd name="connsiteY141" fmla="*/ 698604 h 1906438"/>
                    <a:gd name="connsiteX142" fmla="*/ 746161 w 1906438"/>
                    <a:gd name="connsiteY142" fmla="*/ 260134 h 1906438"/>
                    <a:gd name="connsiteX143" fmla="*/ 953219 w 1906438"/>
                    <a:gd name="connsiteY143" fmla="*/ 0 h 1906438"/>
                    <a:gd name="connsiteX144" fmla="*/ 1023350 w 1906438"/>
                    <a:gd name="connsiteY144" fmla="*/ 240824 h 1906438"/>
                    <a:gd name="connsiteX145" fmla="*/ 956812 w 1906438"/>
                    <a:gd name="connsiteY145" fmla="*/ 693421 h 1906438"/>
                    <a:gd name="connsiteX146" fmla="*/ 885499 w 1906438"/>
                    <a:gd name="connsiteY146" fmla="*/ 232545 h 1906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</a:cxnLst>
                  <a:rect l="l" t="t" r="r" b="b"/>
                  <a:pathLst>
                    <a:path w="1906438" h="1906438">
                      <a:moveTo>
                        <a:pt x="958777" y="1213017"/>
                      </a:moveTo>
                      <a:lnTo>
                        <a:pt x="1031087" y="1680343"/>
                      </a:lnTo>
                      <a:lnTo>
                        <a:pt x="1023377" y="1665522"/>
                      </a:lnTo>
                      <a:lnTo>
                        <a:pt x="953219" y="1906438"/>
                      </a:lnTo>
                      <a:lnTo>
                        <a:pt x="889168" y="1686494"/>
                      </a:lnTo>
                      <a:close/>
                      <a:moveTo>
                        <a:pt x="908071" y="1208217"/>
                      </a:moveTo>
                      <a:lnTo>
                        <a:pt x="887780" y="1681726"/>
                      </a:lnTo>
                      <a:lnTo>
                        <a:pt x="883061" y="1665522"/>
                      </a:lnTo>
                      <a:lnTo>
                        <a:pt x="767256" y="1888127"/>
                      </a:lnTo>
                      <a:lnTo>
                        <a:pt x="747302" y="1659383"/>
                      </a:lnTo>
                      <a:close/>
                      <a:moveTo>
                        <a:pt x="1009440" y="1207835"/>
                      </a:moveTo>
                      <a:lnTo>
                        <a:pt x="1171012" y="1650648"/>
                      </a:lnTo>
                      <a:lnTo>
                        <a:pt x="1160988" y="1638152"/>
                      </a:lnTo>
                      <a:lnTo>
                        <a:pt x="1139182" y="1888127"/>
                      </a:lnTo>
                      <a:lnTo>
                        <a:pt x="1033500" y="1684981"/>
                      </a:lnTo>
                      <a:close/>
                      <a:moveTo>
                        <a:pt x="859281" y="1193618"/>
                      </a:moveTo>
                      <a:lnTo>
                        <a:pt x="746882" y="1654560"/>
                      </a:lnTo>
                      <a:lnTo>
                        <a:pt x="745450" y="1638152"/>
                      </a:lnTo>
                      <a:lnTo>
                        <a:pt x="588441" y="1833879"/>
                      </a:lnTo>
                      <a:lnTo>
                        <a:pt x="613587" y="1604743"/>
                      </a:lnTo>
                      <a:close/>
                      <a:moveTo>
                        <a:pt x="1058122" y="1192867"/>
                      </a:moveTo>
                      <a:lnTo>
                        <a:pt x="1301959" y="1593971"/>
                      </a:lnTo>
                      <a:lnTo>
                        <a:pt x="1290625" y="1584456"/>
                      </a:lnTo>
                      <a:lnTo>
                        <a:pt x="1317997" y="1833879"/>
                      </a:lnTo>
                      <a:lnTo>
                        <a:pt x="1174518" y="1655018"/>
                      </a:lnTo>
                      <a:close/>
                      <a:moveTo>
                        <a:pt x="814273" y="1169779"/>
                      </a:moveTo>
                      <a:lnTo>
                        <a:pt x="614115" y="1599929"/>
                      </a:lnTo>
                      <a:lnTo>
                        <a:pt x="615813" y="1584456"/>
                      </a:lnTo>
                      <a:lnTo>
                        <a:pt x="423639" y="1745792"/>
                      </a:lnTo>
                      <a:lnTo>
                        <a:pt x="493400" y="1524732"/>
                      </a:lnTo>
                      <a:close/>
                      <a:moveTo>
                        <a:pt x="1102946" y="1168689"/>
                      </a:moveTo>
                      <a:lnTo>
                        <a:pt x="1418795" y="1512821"/>
                      </a:lnTo>
                      <a:lnTo>
                        <a:pt x="1407286" y="1506503"/>
                      </a:lnTo>
                      <a:lnTo>
                        <a:pt x="1482799" y="1745792"/>
                      </a:lnTo>
                      <a:lnTo>
                        <a:pt x="1306622" y="1597886"/>
                      </a:lnTo>
                      <a:close/>
                      <a:moveTo>
                        <a:pt x="774783" y="1137619"/>
                      </a:moveTo>
                      <a:lnTo>
                        <a:pt x="494902" y="1519973"/>
                      </a:lnTo>
                      <a:lnTo>
                        <a:pt x="499152" y="1506503"/>
                      </a:lnTo>
                      <a:lnTo>
                        <a:pt x="279191" y="1627247"/>
                      </a:lnTo>
                      <a:lnTo>
                        <a:pt x="391502" y="1422649"/>
                      </a:lnTo>
                      <a:close/>
                      <a:moveTo>
                        <a:pt x="1142194" y="1136230"/>
                      </a:moveTo>
                      <a:lnTo>
                        <a:pt x="1517029" y="1410608"/>
                      </a:lnTo>
                      <a:lnTo>
                        <a:pt x="1506503" y="1407286"/>
                      </a:lnTo>
                      <a:lnTo>
                        <a:pt x="1627247" y="1627247"/>
                      </a:lnTo>
                      <a:lnTo>
                        <a:pt x="1424631" y="1516024"/>
                      </a:lnTo>
                      <a:close/>
                      <a:moveTo>
                        <a:pt x="742324" y="1098371"/>
                      </a:moveTo>
                      <a:lnTo>
                        <a:pt x="394034" y="1418037"/>
                      </a:lnTo>
                      <a:lnTo>
                        <a:pt x="399935" y="1407286"/>
                      </a:lnTo>
                      <a:lnTo>
                        <a:pt x="160646" y="1482799"/>
                      </a:lnTo>
                      <a:lnTo>
                        <a:pt x="311907" y="1302626"/>
                      </a:lnTo>
                      <a:close/>
                      <a:moveTo>
                        <a:pt x="1174354" y="1096741"/>
                      </a:moveTo>
                      <a:lnTo>
                        <a:pt x="1593049" y="1291568"/>
                      </a:lnTo>
                      <a:lnTo>
                        <a:pt x="1584456" y="1290625"/>
                      </a:lnTo>
                      <a:lnTo>
                        <a:pt x="1745792" y="1482799"/>
                      </a:lnTo>
                      <a:lnTo>
                        <a:pt x="1523985" y="1412803"/>
                      </a:lnTo>
                      <a:close/>
                      <a:moveTo>
                        <a:pt x="718147" y="1053547"/>
                      </a:moveTo>
                      <a:lnTo>
                        <a:pt x="315543" y="1298295"/>
                      </a:lnTo>
                      <a:lnTo>
                        <a:pt x="321982" y="1290625"/>
                      </a:lnTo>
                      <a:lnTo>
                        <a:pt x="72559" y="1317997"/>
                      </a:lnTo>
                      <a:lnTo>
                        <a:pt x="257640" y="1169529"/>
                      </a:lnTo>
                      <a:close/>
                      <a:moveTo>
                        <a:pt x="1198193" y="1051732"/>
                      </a:moveTo>
                      <a:lnTo>
                        <a:pt x="1644112" y="1160468"/>
                      </a:lnTo>
                      <a:lnTo>
                        <a:pt x="1638152" y="1160988"/>
                      </a:lnTo>
                      <a:lnTo>
                        <a:pt x="1833879" y="1317997"/>
                      </a:lnTo>
                      <a:lnTo>
                        <a:pt x="1600970" y="1292437"/>
                      </a:lnTo>
                      <a:close/>
                      <a:moveTo>
                        <a:pt x="703179" y="1004864"/>
                      </a:moveTo>
                      <a:lnTo>
                        <a:pt x="262435" y="1165682"/>
                      </a:lnTo>
                      <a:lnTo>
                        <a:pt x="268286" y="1160988"/>
                      </a:lnTo>
                      <a:lnTo>
                        <a:pt x="18311" y="1139182"/>
                      </a:lnTo>
                      <a:lnTo>
                        <a:pt x="230705" y="1028690"/>
                      </a:lnTo>
                      <a:close/>
                      <a:moveTo>
                        <a:pt x="1212792" y="1002942"/>
                      </a:moveTo>
                      <a:lnTo>
                        <a:pt x="1668618" y="1022476"/>
                      </a:lnTo>
                      <a:lnTo>
                        <a:pt x="1665522" y="1023377"/>
                      </a:lnTo>
                      <a:lnTo>
                        <a:pt x="1888127" y="1139182"/>
                      </a:lnTo>
                      <a:lnTo>
                        <a:pt x="1652745" y="1159715"/>
                      </a:lnTo>
                      <a:close/>
                      <a:moveTo>
                        <a:pt x="231919" y="885681"/>
                      </a:moveTo>
                      <a:lnTo>
                        <a:pt x="697996" y="954201"/>
                      </a:lnTo>
                      <a:lnTo>
                        <a:pt x="236676" y="1025583"/>
                      </a:lnTo>
                      <a:lnTo>
                        <a:pt x="240916" y="1023377"/>
                      </a:lnTo>
                      <a:lnTo>
                        <a:pt x="0" y="953219"/>
                      </a:lnTo>
                      <a:close/>
                      <a:moveTo>
                        <a:pt x="1665889" y="882870"/>
                      </a:moveTo>
                      <a:lnTo>
                        <a:pt x="1665522" y="883061"/>
                      </a:lnTo>
                      <a:lnTo>
                        <a:pt x="1906438" y="953219"/>
                      </a:lnTo>
                      <a:lnTo>
                        <a:pt x="1677589" y="1019863"/>
                      </a:lnTo>
                      <a:lnTo>
                        <a:pt x="1217593" y="952237"/>
                      </a:lnTo>
                      <a:close/>
                      <a:moveTo>
                        <a:pt x="261044" y="746082"/>
                      </a:moveTo>
                      <a:lnTo>
                        <a:pt x="702797" y="903496"/>
                      </a:lnTo>
                      <a:lnTo>
                        <a:pt x="238995" y="883621"/>
                      </a:lnTo>
                      <a:lnTo>
                        <a:pt x="240916" y="883061"/>
                      </a:lnTo>
                      <a:lnTo>
                        <a:pt x="18311" y="767256"/>
                      </a:lnTo>
                      <a:close/>
                      <a:moveTo>
                        <a:pt x="1639877" y="745601"/>
                      </a:moveTo>
                      <a:lnTo>
                        <a:pt x="1888127" y="767256"/>
                      </a:lnTo>
                      <a:lnTo>
                        <a:pt x="1674752" y="878260"/>
                      </a:lnTo>
                      <a:lnTo>
                        <a:pt x="1212410" y="901574"/>
                      </a:lnTo>
                      <a:close/>
                      <a:moveTo>
                        <a:pt x="1833879" y="588441"/>
                      </a:moveTo>
                      <a:lnTo>
                        <a:pt x="1644611" y="740269"/>
                      </a:lnTo>
                      <a:lnTo>
                        <a:pt x="1197442" y="852891"/>
                      </a:lnTo>
                      <a:lnTo>
                        <a:pt x="1588083" y="615415"/>
                      </a:lnTo>
                      <a:close/>
                      <a:moveTo>
                        <a:pt x="72559" y="588441"/>
                      </a:moveTo>
                      <a:lnTo>
                        <a:pt x="316677" y="615231"/>
                      </a:lnTo>
                      <a:lnTo>
                        <a:pt x="717396" y="854706"/>
                      </a:lnTo>
                      <a:lnTo>
                        <a:pt x="267824" y="745079"/>
                      </a:lnTo>
                      <a:close/>
                      <a:moveTo>
                        <a:pt x="1745792" y="423639"/>
                      </a:moveTo>
                      <a:lnTo>
                        <a:pt x="1588472" y="611030"/>
                      </a:lnTo>
                      <a:lnTo>
                        <a:pt x="1173264" y="808068"/>
                      </a:lnTo>
                      <a:lnTo>
                        <a:pt x="1511590" y="497547"/>
                      </a:lnTo>
                      <a:close/>
                      <a:moveTo>
                        <a:pt x="160646" y="423639"/>
                      </a:moveTo>
                      <a:lnTo>
                        <a:pt x="396511" y="498071"/>
                      </a:lnTo>
                      <a:lnTo>
                        <a:pt x="741234" y="809698"/>
                      </a:lnTo>
                      <a:lnTo>
                        <a:pt x="320326" y="613840"/>
                      </a:lnTo>
                      <a:close/>
                      <a:moveTo>
                        <a:pt x="1627247" y="279191"/>
                      </a:moveTo>
                      <a:lnTo>
                        <a:pt x="1508625" y="495288"/>
                      </a:lnTo>
                      <a:lnTo>
                        <a:pt x="1140805" y="768819"/>
                      </a:lnTo>
                      <a:lnTo>
                        <a:pt x="1413206" y="396686"/>
                      </a:lnTo>
                      <a:close/>
                      <a:moveTo>
                        <a:pt x="279191" y="279191"/>
                      </a:moveTo>
                      <a:lnTo>
                        <a:pt x="497270" y="398902"/>
                      </a:lnTo>
                      <a:lnTo>
                        <a:pt x="773395" y="770208"/>
                      </a:lnTo>
                      <a:lnTo>
                        <a:pt x="397811" y="495282"/>
                      </a:lnTo>
                      <a:close/>
                      <a:moveTo>
                        <a:pt x="1482799" y="160646"/>
                      </a:moveTo>
                      <a:lnTo>
                        <a:pt x="1408132" y="397257"/>
                      </a:lnTo>
                      <a:lnTo>
                        <a:pt x="1101316" y="736659"/>
                      </a:lnTo>
                      <a:lnTo>
                        <a:pt x="1296612" y="316956"/>
                      </a:lnTo>
                      <a:close/>
                      <a:moveTo>
                        <a:pt x="423639" y="160646"/>
                      </a:moveTo>
                      <a:lnTo>
                        <a:pt x="615026" y="321321"/>
                      </a:lnTo>
                      <a:lnTo>
                        <a:pt x="812643" y="737749"/>
                      </a:lnTo>
                      <a:lnTo>
                        <a:pt x="497350" y="394223"/>
                      </a:lnTo>
                      <a:close/>
                      <a:moveTo>
                        <a:pt x="1317997" y="72559"/>
                      </a:moveTo>
                      <a:lnTo>
                        <a:pt x="1290793" y="320450"/>
                      </a:lnTo>
                      <a:lnTo>
                        <a:pt x="1056307" y="712820"/>
                      </a:lnTo>
                      <a:lnTo>
                        <a:pt x="1166330" y="261628"/>
                      </a:lnTo>
                      <a:close/>
                      <a:moveTo>
                        <a:pt x="588441" y="72559"/>
                      </a:moveTo>
                      <a:lnTo>
                        <a:pt x="745258" y="268047"/>
                      </a:lnTo>
                      <a:lnTo>
                        <a:pt x="857466" y="713571"/>
                      </a:lnTo>
                      <a:lnTo>
                        <a:pt x="615020" y="314754"/>
                      </a:lnTo>
                      <a:close/>
                      <a:moveTo>
                        <a:pt x="1139182" y="18311"/>
                      </a:moveTo>
                      <a:lnTo>
                        <a:pt x="1160936" y="267683"/>
                      </a:lnTo>
                      <a:lnTo>
                        <a:pt x="1007517" y="698222"/>
                      </a:lnTo>
                      <a:lnTo>
                        <a:pt x="1027450" y="233088"/>
                      </a:lnTo>
                      <a:close/>
                      <a:moveTo>
                        <a:pt x="767256" y="18311"/>
                      </a:moveTo>
                      <a:lnTo>
                        <a:pt x="883061" y="240916"/>
                      </a:lnTo>
                      <a:lnTo>
                        <a:pt x="883068" y="240892"/>
                      </a:lnTo>
                      <a:lnTo>
                        <a:pt x="906149" y="698604"/>
                      </a:lnTo>
                      <a:lnTo>
                        <a:pt x="746161" y="260134"/>
                      </a:lnTo>
                      <a:close/>
                      <a:moveTo>
                        <a:pt x="953219" y="0"/>
                      </a:moveTo>
                      <a:lnTo>
                        <a:pt x="1023350" y="240824"/>
                      </a:lnTo>
                      <a:lnTo>
                        <a:pt x="956812" y="693421"/>
                      </a:lnTo>
                      <a:lnTo>
                        <a:pt x="885499" y="232545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ln>
                      <a:solidFill>
                        <a:sysClr val="windowText" lastClr="000000"/>
                      </a:solidFill>
                    </a:ln>
                  </a:endParaRPr>
                </a:p>
              </p:txBody>
            </p:sp>
            <p:grpSp>
              <p:nvGrpSpPr>
                <p:cNvPr id="167" name="グループ化 166">
                  <a:extLst>
                    <a:ext uri="{FF2B5EF4-FFF2-40B4-BE49-F238E27FC236}">
                      <a16:creationId xmlns:a16="http://schemas.microsoft.com/office/drawing/2014/main" id="{D10D306C-B0E5-4ACA-9F9D-7A17963851A2}"/>
                    </a:ext>
                  </a:extLst>
                </p:cNvPr>
                <p:cNvGrpSpPr/>
                <p:nvPr/>
              </p:nvGrpSpPr>
              <p:grpSpPr>
                <a:xfrm>
                  <a:off x="6222020" y="3511903"/>
                  <a:ext cx="578132" cy="578132"/>
                  <a:chOff x="4449849" y="4438649"/>
                  <a:chExt cx="731970" cy="731970"/>
                </a:xfrm>
                <a:solidFill>
                  <a:srgbClr val="FFC000"/>
                </a:solidFill>
              </p:grpSpPr>
              <p:sp>
                <p:nvSpPr>
                  <p:cNvPr id="168" name="星: 32 pt 167">
                    <a:extLst>
                      <a:ext uri="{FF2B5EF4-FFF2-40B4-BE49-F238E27FC236}">
                        <a16:creationId xmlns:a16="http://schemas.microsoft.com/office/drawing/2014/main" id="{2BC082A2-A85A-4874-A047-FF8A8EE0F121}"/>
                      </a:ext>
                    </a:extLst>
                  </p:cNvPr>
                  <p:cNvSpPr/>
                  <p:nvPr/>
                </p:nvSpPr>
                <p:spPr>
                  <a:xfrm>
                    <a:off x="4449849" y="4438649"/>
                    <a:ext cx="731970" cy="731970"/>
                  </a:xfrm>
                  <a:prstGeom prst="star32">
                    <a:avLst>
                      <a:gd name="adj" fmla="val 36397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>
                        <a:solidFill>
                          <a:sysClr val="windowText" lastClr="000000"/>
                        </a:solidFill>
                      </a:ln>
                    </a:endParaRPr>
                  </a:p>
                </p:txBody>
              </p:sp>
              <p:sp>
                <p:nvSpPr>
                  <p:cNvPr id="169" name="星: 32 pt 168">
                    <a:extLst>
                      <a:ext uri="{FF2B5EF4-FFF2-40B4-BE49-F238E27FC236}">
                        <a16:creationId xmlns:a16="http://schemas.microsoft.com/office/drawing/2014/main" id="{43076A02-B002-447A-8867-510ECE684237}"/>
                      </a:ext>
                    </a:extLst>
                  </p:cNvPr>
                  <p:cNvSpPr/>
                  <p:nvPr/>
                </p:nvSpPr>
                <p:spPr>
                  <a:xfrm rot="310407">
                    <a:off x="4563380" y="4552180"/>
                    <a:ext cx="504908" cy="504908"/>
                  </a:xfrm>
                  <a:prstGeom prst="star32">
                    <a:avLst>
                      <a:gd name="adj" fmla="val 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>
                        <a:solidFill>
                          <a:sysClr val="windowText" lastClr="000000"/>
                        </a:solidFill>
                      </a:ln>
                    </a:endParaRPr>
                  </a:p>
                </p:txBody>
              </p:sp>
            </p:grpSp>
          </p:grpSp>
        </p:grp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DED75714-4AF5-44FA-978F-9AF563CF42DD}"/>
              </a:ext>
            </a:extLst>
          </p:cNvPr>
          <p:cNvGrpSpPr/>
          <p:nvPr/>
        </p:nvGrpSpPr>
        <p:grpSpPr>
          <a:xfrm>
            <a:off x="872411" y="4665619"/>
            <a:ext cx="2267944" cy="757446"/>
            <a:chOff x="787843" y="4587506"/>
            <a:chExt cx="3373430" cy="1126657"/>
          </a:xfrm>
        </p:grpSpPr>
        <p:sp>
          <p:nvSpPr>
            <p:cNvPr id="196" name="二等辺三角形 365">
              <a:extLst>
                <a:ext uri="{FF2B5EF4-FFF2-40B4-BE49-F238E27FC236}">
                  <a16:creationId xmlns:a16="http://schemas.microsoft.com/office/drawing/2014/main" id="{9488B9E7-7EAF-426D-B602-70AD83C789AF}"/>
                </a:ext>
              </a:extLst>
            </p:cNvPr>
            <p:cNvSpPr/>
            <p:nvPr/>
          </p:nvSpPr>
          <p:spPr>
            <a:xfrm rot="900000">
              <a:off x="3279286" y="4849638"/>
              <a:ext cx="371481" cy="138738"/>
            </a:xfrm>
            <a:custGeom>
              <a:avLst/>
              <a:gdLst>
                <a:gd name="connsiteX0" fmla="*/ 0 w 715241"/>
                <a:gd name="connsiteY0" fmla="*/ 340127 h 340127"/>
                <a:gd name="connsiteX1" fmla="*/ 715241 w 715241"/>
                <a:gd name="connsiteY1" fmla="*/ 0 h 340127"/>
                <a:gd name="connsiteX2" fmla="*/ 715241 w 715241"/>
                <a:gd name="connsiteY2" fmla="*/ 340127 h 340127"/>
                <a:gd name="connsiteX3" fmla="*/ 0 w 715241"/>
                <a:gd name="connsiteY3" fmla="*/ 340127 h 340127"/>
                <a:gd name="connsiteX0" fmla="*/ 0 w 733981"/>
                <a:gd name="connsiteY0" fmla="*/ 346021 h 346021"/>
                <a:gd name="connsiteX1" fmla="*/ 715241 w 733981"/>
                <a:gd name="connsiteY1" fmla="*/ 5894 h 346021"/>
                <a:gd name="connsiteX2" fmla="*/ 715241 w 733981"/>
                <a:gd name="connsiteY2" fmla="*/ 346021 h 346021"/>
                <a:gd name="connsiteX3" fmla="*/ 0 w 733981"/>
                <a:gd name="connsiteY3" fmla="*/ 346021 h 346021"/>
                <a:gd name="connsiteX0" fmla="*/ 0 w 761522"/>
                <a:gd name="connsiteY0" fmla="*/ 271381 h 271381"/>
                <a:gd name="connsiteX1" fmla="*/ 748740 w 761522"/>
                <a:gd name="connsiteY1" fmla="*/ 7763 h 271381"/>
                <a:gd name="connsiteX2" fmla="*/ 715241 w 761522"/>
                <a:gd name="connsiteY2" fmla="*/ 271381 h 271381"/>
                <a:gd name="connsiteX3" fmla="*/ 0 w 761522"/>
                <a:gd name="connsiteY3" fmla="*/ 271381 h 27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1522" h="271381">
                  <a:moveTo>
                    <a:pt x="0" y="271381"/>
                  </a:moveTo>
                  <a:cubicBezTo>
                    <a:pt x="238414" y="158005"/>
                    <a:pt x="706573" y="-41826"/>
                    <a:pt x="748740" y="7763"/>
                  </a:cubicBezTo>
                  <a:cubicBezTo>
                    <a:pt x="790907" y="57352"/>
                    <a:pt x="715241" y="158005"/>
                    <a:pt x="715241" y="271381"/>
                  </a:cubicBezTo>
                  <a:lnTo>
                    <a:pt x="0" y="271381"/>
                  </a:lnTo>
                  <a:close/>
                </a:path>
              </a:pathLst>
            </a:custGeom>
            <a:pattFill prst="dkUpDiag">
              <a:fgClr>
                <a:schemeClr val="accent1">
                  <a:lumMod val="75000"/>
                </a:schemeClr>
              </a:fgClr>
              <a:bgClr>
                <a:schemeClr val="tx1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二等辺三角形 365">
              <a:extLst>
                <a:ext uri="{FF2B5EF4-FFF2-40B4-BE49-F238E27FC236}">
                  <a16:creationId xmlns:a16="http://schemas.microsoft.com/office/drawing/2014/main" id="{0FE112A9-D7C5-4CDC-B340-76858A8E3A0B}"/>
                </a:ext>
              </a:extLst>
            </p:cNvPr>
            <p:cNvSpPr/>
            <p:nvPr/>
          </p:nvSpPr>
          <p:spPr>
            <a:xfrm rot="20454397" flipV="1">
              <a:off x="3063244" y="5436171"/>
              <a:ext cx="629750" cy="245915"/>
            </a:xfrm>
            <a:custGeom>
              <a:avLst/>
              <a:gdLst>
                <a:gd name="connsiteX0" fmla="*/ 0 w 715241"/>
                <a:gd name="connsiteY0" fmla="*/ 340127 h 340127"/>
                <a:gd name="connsiteX1" fmla="*/ 715241 w 715241"/>
                <a:gd name="connsiteY1" fmla="*/ 0 h 340127"/>
                <a:gd name="connsiteX2" fmla="*/ 715241 w 715241"/>
                <a:gd name="connsiteY2" fmla="*/ 340127 h 340127"/>
                <a:gd name="connsiteX3" fmla="*/ 0 w 715241"/>
                <a:gd name="connsiteY3" fmla="*/ 340127 h 340127"/>
                <a:gd name="connsiteX0" fmla="*/ 0 w 733981"/>
                <a:gd name="connsiteY0" fmla="*/ 346021 h 346021"/>
                <a:gd name="connsiteX1" fmla="*/ 715241 w 733981"/>
                <a:gd name="connsiteY1" fmla="*/ 5894 h 346021"/>
                <a:gd name="connsiteX2" fmla="*/ 715241 w 733981"/>
                <a:gd name="connsiteY2" fmla="*/ 346021 h 346021"/>
                <a:gd name="connsiteX3" fmla="*/ 0 w 733981"/>
                <a:gd name="connsiteY3" fmla="*/ 346021 h 346021"/>
                <a:gd name="connsiteX0" fmla="*/ 0 w 761522"/>
                <a:gd name="connsiteY0" fmla="*/ 271381 h 271381"/>
                <a:gd name="connsiteX1" fmla="*/ 748740 w 761522"/>
                <a:gd name="connsiteY1" fmla="*/ 7763 h 271381"/>
                <a:gd name="connsiteX2" fmla="*/ 715241 w 761522"/>
                <a:gd name="connsiteY2" fmla="*/ 271381 h 271381"/>
                <a:gd name="connsiteX3" fmla="*/ 0 w 761522"/>
                <a:gd name="connsiteY3" fmla="*/ 271381 h 27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1522" h="271381">
                  <a:moveTo>
                    <a:pt x="0" y="271381"/>
                  </a:moveTo>
                  <a:cubicBezTo>
                    <a:pt x="238414" y="158005"/>
                    <a:pt x="706573" y="-41826"/>
                    <a:pt x="748740" y="7763"/>
                  </a:cubicBezTo>
                  <a:cubicBezTo>
                    <a:pt x="790907" y="57352"/>
                    <a:pt x="715241" y="158005"/>
                    <a:pt x="715241" y="271381"/>
                  </a:cubicBezTo>
                  <a:lnTo>
                    <a:pt x="0" y="271381"/>
                  </a:lnTo>
                  <a:close/>
                </a:path>
              </a:pathLst>
            </a:custGeom>
            <a:pattFill prst="dkDnDiag">
              <a:fgClr>
                <a:schemeClr val="accent1">
                  <a:lumMod val="75000"/>
                </a:schemeClr>
              </a:fgClr>
              <a:bgClr>
                <a:schemeClr val="tx1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二等辺三角形 133">
              <a:extLst>
                <a:ext uri="{FF2B5EF4-FFF2-40B4-BE49-F238E27FC236}">
                  <a16:creationId xmlns:a16="http://schemas.microsoft.com/office/drawing/2014/main" id="{E4AF2685-8186-40CD-9D85-9D4FB3414EFB}"/>
                </a:ext>
              </a:extLst>
            </p:cNvPr>
            <p:cNvSpPr/>
            <p:nvPr/>
          </p:nvSpPr>
          <p:spPr>
            <a:xfrm>
              <a:off x="2059131" y="4587506"/>
              <a:ext cx="469437" cy="305888"/>
            </a:xfrm>
            <a:custGeom>
              <a:avLst/>
              <a:gdLst>
                <a:gd name="connsiteX0" fmla="*/ 0 w 715241"/>
                <a:gd name="connsiteY0" fmla="*/ 539930 h 539930"/>
                <a:gd name="connsiteX1" fmla="*/ 586219 w 715241"/>
                <a:gd name="connsiteY1" fmla="*/ 0 h 539930"/>
                <a:gd name="connsiteX2" fmla="*/ 715241 w 715241"/>
                <a:gd name="connsiteY2" fmla="*/ 539930 h 539930"/>
                <a:gd name="connsiteX3" fmla="*/ 0 w 715241"/>
                <a:gd name="connsiteY3" fmla="*/ 539930 h 539930"/>
                <a:gd name="connsiteX0" fmla="*/ 0 w 715241"/>
                <a:gd name="connsiteY0" fmla="*/ 317680 h 317680"/>
                <a:gd name="connsiteX1" fmla="*/ 681469 w 715241"/>
                <a:gd name="connsiteY1" fmla="*/ 0 h 317680"/>
                <a:gd name="connsiteX2" fmla="*/ 715241 w 715241"/>
                <a:gd name="connsiteY2" fmla="*/ 317680 h 317680"/>
                <a:gd name="connsiteX3" fmla="*/ 0 w 715241"/>
                <a:gd name="connsiteY3" fmla="*/ 317680 h 317680"/>
                <a:gd name="connsiteX0" fmla="*/ 0 w 715241"/>
                <a:gd name="connsiteY0" fmla="*/ 320189 h 320189"/>
                <a:gd name="connsiteX1" fmla="*/ 681469 w 715241"/>
                <a:gd name="connsiteY1" fmla="*/ 2509 h 320189"/>
                <a:gd name="connsiteX2" fmla="*/ 715241 w 715241"/>
                <a:gd name="connsiteY2" fmla="*/ 320189 h 320189"/>
                <a:gd name="connsiteX3" fmla="*/ 0 w 715241"/>
                <a:gd name="connsiteY3" fmla="*/ 320189 h 320189"/>
                <a:gd name="connsiteX0" fmla="*/ 0 w 513487"/>
                <a:gd name="connsiteY0" fmla="*/ 259731 h 320937"/>
                <a:gd name="connsiteX1" fmla="*/ 479715 w 513487"/>
                <a:gd name="connsiteY1" fmla="*/ 3257 h 320937"/>
                <a:gd name="connsiteX2" fmla="*/ 513487 w 513487"/>
                <a:gd name="connsiteY2" fmla="*/ 320937 h 320937"/>
                <a:gd name="connsiteX3" fmla="*/ 0 w 513487"/>
                <a:gd name="connsiteY3" fmla="*/ 259731 h 320937"/>
                <a:gd name="connsiteX0" fmla="*/ 0 w 519896"/>
                <a:gd name="connsiteY0" fmla="*/ 259731 h 302977"/>
                <a:gd name="connsiteX1" fmla="*/ 479715 w 519896"/>
                <a:gd name="connsiteY1" fmla="*/ 3257 h 302977"/>
                <a:gd name="connsiteX2" fmla="*/ 519896 w 519896"/>
                <a:gd name="connsiteY2" fmla="*/ 302977 h 302977"/>
                <a:gd name="connsiteX3" fmla="*/ 0 w 519896"/>
                <a:gd name="connsiteY3" fmla="*/ 259731 h 302977"/>
                <a:gd name="connsiteX0" fmla="*/ 0 w 519896"/>
                <a:gd name="connsiteY0" fmla="*/ 259731 h 302977"/>
                <a:gd name="connsiteX1" fmla="*/ 479715 w 519896"/>
                <a:gd name="connsiteY1" fmla="*/ 3257 h 302977"/>
                <a:gd name="connsiteX2" fmla="*/ 519896 w 519896"/>
                <a:gd name="connsiteY2" fmla="*/ 302977 h 302977"/>
                <a:gd name="connsiteX3" fmla="*/ 0 w 519896"/>
                <a:gd name="connsiteY3" fmla="*/ 259731 h 302977"/>
                <a:gd name="connsiteX0" fmla="*/ 0 w 527566"/>
                <a:gd name="connsiteY0" fmla="*/ 279714 h 302686"/>
                <a:gd name="connsiteX1" fmla="*/ 487385 w 527566"/>
                <a:gd name="connsiteY1" fmla="*/ 2966 h 302686"/>
                <a:gd name="connsiteX2" fmla="*/ 527566 w 527566"/>
                <a:gd name="connsiteY2" fmla="*/ 302686 h 302686"/>
                <a:gd name="connsiteX3" fmla="*/ 0 w 527566"/>
                <a:gd name="connsiteY3" fmla="*/ 279714 h 302686"/>
                <a:gd name="connsiteX0" fmla="*/ 0 w 527566"/>
                <a:gd name="connsiteY0" fmla="*/ 281265 h 304237"/>
                <a:gd name="connsiteX1" fmla="*/ 487385 w 527566"/>
                <a:gd name="connsiteY1" fmla="*/ 4517 h 304237"/>
                <a:gd name="connsiteX2" fmla="*/ 527566 w 527566"/>
                <a:gd name="connsiteY2" fmla="*/ 304237 h 304237"/>
                <a:gd name="connsiteX3" fmla="*/ 0 w 527566"/>
                <a:gd name="connsiteY3" fmla="*/ 281265 h 304237"/>
                <a:gd name="connsiteX0" fmla="*/ 0 w 527566"/>
                <a:gd name="connsiteY0" fmla="*/ 281265 h 304237"/>
                <a:gd name="connsiteX1" fmla="*/ 487385 w 527566"/>
                <a:gd name="connsiteY1" fmla="*/ 4517 h 304237"/>
                <a:gd name="connsiteX2" fmla="*/ 527566 w 527566"/>
                <a:gd name="connsiteY2" fmla="*/ 304237 h 304237"/>
                <a:gd name="connsiteX3" fmla="*/ 0 w 527566"/>
                <a:gd name="connsiteY3" fmla="*/ 281265 h 304237"/>
                <a:gd name="connsiteX0" fmla="*/ 0 w 586369"/>
                <a:gd name="connsiteY0" fmla="*/ 281265 h 296127"/>
                <a:gd name="connsiteX1" fmla="*/ 487385 w 586369"/>
                <a:gd name="connsiteY1" fmla="*/ 4517 h 296127"/>
                <a:gd name="connsiteX2" fmla="*/ 586369 w 586369"/>
                <a:gd name="connsiteY2" fmla="*/ 296127 h 296127"/>
                <a:gd name="connsiteX3" fmla="*/ 0 w 586369"/>
                <a:gd name="connsiteY3" fmla="*/ 281265 h 296127"/>
                <a:gd name="connsiteX0" fmla="*/ 0 w 586369"/>
                <a:gd name="connsiteY0" fmla="*/ 281265 h 296127"/>
                <a:gd name="connsiteX1" fmla="*/ 487385 w 586369"/>
                <a:gd name="connsiteY1" fmla="*/ 4517 h 296127"/>
                <a:gd name="connsiteX2" fmla="*/ 586369 w 586369"/>
                <a:gd name="connsiteY2" fmla="*/ 296127 h 296127"/>
                <a:gd name="connsiteX3" fmla="*/ 0 w 586369"/>
                <a:gd name="connsiteY3" fmla="*/ 281265 h 296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6369" h="296127">
                  <a:moveTo>
                    <a:pt x="0" y="281265"/>
                  </a:moveTo>
                  <a:cubicBezTo>
                    <a:pt x="214373" y="94275"/>
                    <a:pt x="444378" y="-25176"/>
                    <a:pt x="487385" y="4517"/>
                  </a:cubicBezTo>
                  <a:cubicBezTo>
                    <a:pt x="476703" y="74759"/>
                    <a:pt x="485629" y="210509"/>
                    <a:pt x="586369" y="296127"/>
                  </a:cubicBezTo>
                  <a:cubicBezTo>
                    <a:pt x="349637" y="272541"/>
                    <a:pt x="238414" y="281265"/>
                    <a:pt x="0" y="281265"/>
                  </a:cubicBezTo>
                  <a:close/>
                </a:path>
              </a:pathLst>
            </a:custGeom>
            <a:pattFill prst="dkUpDiag">
              <a:fgClr>
                <a:schemeClr val="accent1">
                  <a:lumMod val="75000"/>
                </a:schemeClr>
              </a:fgClr>
              <a:bgClr>
                <a:schemeClr val="tx1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CA967CF0-A7C9-4F20-B0B6-EC5158397A6E}"/>
                </a:ext>
              </a:extLst>
            </p:cNvPr>
            <p:cNvSpPr/>
            <p:nvPr/>
          </p:nvSpPr>
          <p:spPr>
            <a:xfrm rot="16200000">
              <a:off x="3427962" y="4904528"/>
              <a:ext cx="863350" cy="603272"/>
            </a:xfrm>
            <a:custGeom>
              <a:avLst/>
              <a:gdLst>
                <a:gd name="connsiteX0" fmla="*/ 952755 w 952755"/>
                <a:gd name="connsiteY0" fmla="*/ 729504 h 729504"/>
                <a:gd name="connsiteX1" fmla="*/ 545107 w 952755"/>
                <a:gd name="connsiteY1" fmla="*/ 729504 h 729504"/>
                <a:gd name="connsiteX2" fmla="*/ 476378 w 952755"/>
                <a:gd name="connsiteY2" fmla="*/ 624255 h 729504"/>
                <a:gd name="connsiteX3" fmla="*/ 407649 w 952755"/>
                <a:gd name="connsiteY3" fmla="*/ 729504 h 729504"/>
                <a:gd name="connsiteX4" fmla="*/ 0 w 952755"/>
                <a:gd name="connsiteY4" fmla="*/ 729504 h 729504"/>
                <a:gd name="connsiteX5" fmla="*/ 476378 w 952755"/>
                <a:gd name="connsiteY5" fmla="*/ 0 h 729504"/>
                <a:gd name="connsiteX0" fmla="*/ 952755 w 952755"/>
                <a:gd name="connsiteY0" fmla="*/ 729504 h 729504"/>
                <a:gd name="connsiteX1" fmla="*/ 476378 w 952755"/>
                <a:gd name="connsiteY1" fmla="*/ 624255 h 729504"/>
                <a:gd name="connsiteX2" fmla="*/ 407649 w 952755"/>
                <a:gd name="connsiteY2" fmla="*/ 729504 h 729504"/>
                <a:gd name="connsiteX3" fmla="*/ 0 w 952755"/>
                <a:gd name="connsiteY3" fmla="*/ 729504 h 729504"/>
                <a:gd name="connsiteX4" fmla="*/ 476378 w 952755"/>
                <a:gd name="connsiteY4" fmla="*/ 0 h 729504"/>
                <a:gd name="connsiteX5" fmla="*/ 952755 w 952755"/>
                <a:gd name="connsiteY5" fmla="*/ 729504 h 729504"/>
                <a:gd name="connsiteX0" fmla="*/ 952755 w 952755"/>
                <a:gd name="connsiteY0" fmla="*/ 729504 h 729504"/>
                <a:gd name="connsiteX1" fmla="*/ 476378 w 952755"/>
                <a:gd name="connsiteY1" fmla="*/ 624255 h 729504"/>
                <a:gd name="connsiteX2" fmla="*/ 0 w 952755"/>
                <a:gd name="connsiteY2" fmla="*/ 729504 h 729504"/>
                <a:gd name="connsiteX3" fmla="*/ 476378 w 952755"/>
                <a:gd name="connsiteY3" fmla="*/ 0 h 729504"/>
                <a:gd name="connsiteX4" fmla="*/ 952755 w 952755"/>
                <a:gd name="connsiteY4" fmla="*/ 729504 h 729504"/>
                <a:gd name="connsiteX0" fmla="*/ 952755 w 952755"/>
                <a:gd name="connsiteY0" fmla="*/ 729504 h 729504"/>
                <a:gd name="connsiteX1" fmla="*/ 476378 w 952755"/>
                <a:gd name="connsiteY1" fmla="*/ 624255 h 729504"/>
                <a:gd name="connsiteX2" fmla="*/ 0 w 952755"/>
                <a:gd name="connsiteY2" fmla="*/ 729504 h 729504"/>
                <a:gd name="connsiteX3" fmla="*/ 476378 w 952755"/>
                <a:gd name="connsiteY3" fmla="*/ 0 h 729504"/>
                <a:gd name="connsiteX4" fmla="*/ 952755 w 952755"/>
                <a:gd name="connsiteY4" fmla="*/ 729504 h 729504"/>
                <a:gd name="connsiteX0" fmla="*/ 952755 w 952755"/>
                <a:gd name="connsiteY0" fmla="*/ 729504 h 729504"/>
                <a:gd name="connsiteX1" fmla="*/ 476378 w 952755"/>
                <a:gd name="connsiteY1" fmla="*/ 624255 h 729504"/>
                <a:gd name="connsiteX2" fmla="*/ 0 w 952755"/>
                <a:gd name="connsiteY2" fmla="*/ 729504 h 729504"/>
                <a:gd name="connsiteX3" fmla="*/ 476378 w 952755"/>
                <a:gd name="connsiteY3" fmla="*/ 0 h 729504"/>
                <a:gd name="connsiteX4" fmla="*/ 952755 w 952755"/>
                <a:gd name="connsiteY4" fmla="*/ 729504 h 729504"/>
                <a:gd name="connsiteX0" fmla="*/ 952755 w 952755"/>
                <a:gd name="connsiteY0" fmla="*/ 729504 h 729504"/>
                <a:gd name="connsiteX1" fmla="*/ 476378 w 952755"/>
                <a:gd name="connsiteY1" fmla="*/ 624255 h 729504"/>
                <a:gd name="connsiteX2" fmla="*/ 0 w 952755"/>
                <a:gd name="connsiteY2" fmla="*/ 729504 h 729504"/>
                <a:gd name="connsiteX3" fmla="*/ 476378 w 952755"/>
                <a:gd name="connsiteY3" fmla="*/ 0 h 729504"/>
                <a:gd name="connsiteX4" fmla="*/ 952755 w 952755"/>
                <a:gd name="connsiteY4" fmla="*/ 729504 h 729504"/>
                <a:gd name="connsiteX0" fmla="*/ 952755 w 952755"/>
                <a:gd name="connsiteY0" fmla="*/ 729504 h 729504"/>
                <a:gd name="connsiteX1" fmla="*/ 476378 w 952755"/>
                <a:gd name="connsiteY1" fmla="*/ 624255 h 729504"/>
                <a:gd name="connsiteX2" fmla="*/ 0 w 952755"/>
                <a:gd name="connsiteY2" fmla="*/ 729504 h 729504"/>
                <a:gd name="connsiteX3" fmla="*/ 476378 w 952755"/>
                <a:gd name="connsiteY3" fmla="*/ 0 h 729504"/>
                <a:gd name="connsiteX4" fmla="*/ 952755 w 952755"/>
                <a:gd name="connsiteY4" fmla="*/ 729504 h 729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755" h="729504">
                  <a:moveTo>
                    <a:pt x="952755" y="729504"/>
                  </a:moveTo>
                  <a:cubicBezTo>
                    <a:pt x="793963" y="694421"/>
                    <a:pt x="527072" y="699736"/>
                    <a:pt x="476378" y="624255"/>
                  </a:cubicBezTo>
                  <a:cubicBezTo>
                    <a:pt x="403042" y="721062"/>
                    <a:pt x="158793" y="694421"/>
                    <a:pt x="0" y="729504"/>
                  </a:cubicBezTo>
                  <a:cubicBezTo>
                    <a:pt x="93342" y="440656"/>
                    <a:pt x="317585" y="243168"/>
                    <a:pt x="476378" y="0"/>
                  </a:cubicBezTo>
                  <a:cubicBezTo>
                    <a:pt x="635170" y="243168"/>
                    <a:pt x="884364" y="395433"/>
                    <a:pt x="952755" y="729504"/>
                  </a:cubicBezTo>
                  <a:close/>
                </a:path>
              </a:pathLst>
            </a:custGeom>
            <a:pattFill prst="narHorz">
              <a:fgClr>
                <a:schemeClr val="accent1">
                  <a:lumMod val="75000"/>
                </a:schemeClr>
              </a:fgClr>
              <a:bgClr>
                <a:schemeClr val="tx1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ひし形 135">
              <a:extLst>
                <a:ext uri="{FF2B5EF4-FFF2-40B4-BE49-F238E27FC236}">
                  <a16:creationId xmlns:a16="http://schemas.microsoft.com/office/drawing/2014/main" id="{800B5467-25B9-418E-AD17-F8A0170754AC}"/>
                </a:ext>
              </a:extLst>
            </p:cNvPr>
            <p:cNvSpPr/>
            <p:nvPr/>
          </p:nvSpPr>
          <p:spPr>
            <a:xfrm rot="253782">
              <a:off x="2630958" y="5606839"/>
              <a:ext cx="437654" cy="107324"/>
            </a:xfrm>
            <a:custGeom>
              <a:avLst/>
              <a:gdLst>
                <a:gd name="connsiteX0" fmla="*/ 0 w 723798"/>
                <a:gd name="connsiteY0" fmla="*/ 192715 h 385429"/>
                <a:gd name="connsiteX1" fmla="*/ 361899 w 723798"/>
                <a:gd name="connsiteY1" fmla="*/ 0 h 385429"/>
                <a:gd name="connsiteX2" fmla="*/ 723798 w 723798"/>
                <a:gd name="connsiteY2" fmla="*/ 192715 h 385429"/>
                <a:gd name="connsiteX3" fmla="*/ 361899 w 723798"/>
                <a:gd name="connsiteY3" fmla="*/ 385429 h 385429"/>
                <a:gd name="connsiteX4" fmla="*/ 0 w 723798"/>
                <a:gd name="connsiteY4" fmla="*/ 192715 h 385429"/>
                <a:gd name="connsiteX0" fmla="*/ 0 w 723917"/>
                <a:gd name="connsiteY0" fmla="*/ 192715 h 385429"/>
                <a:gd name="connsiteX1" fmla="*/ 361899 w 723917"/>
                <a:gd name="connsiteY1" fmla="*/ 0 h 385429"/>
                <a:gd name="connsiteX2" fmla="*/ 723798 w 723917"/>
                <a:gd name="connsiteY2" fmla="*/ 192715 h 385429"/>
                <a:gd name="connsiteX3" fmla="*/ 361899 w 723917"/>
                <a:gd name="connsiteY3" fmla="*/ 385429 h 385429"/>
                <a:gd name="connsiteX4" fmla="*/ 0 w 723917"/>
                <a:gd name="connsiteY4" fmla="*/ 192715 h 385429"/>
                <a:gd name="connsiteX0" fmla="*/ 0 w 724521"/>
                <a:gd name="connsiteY0" fmla="*/ 192715 h 376637"/>
                <a:gd name="connsiteX1" fmla="*/ 361899 w 724521"/>
                <a:gd name="connsiteY1" fmla="*/ 0 h 376637"/>
                <a:gd name="connsiteX2" fmla="*/ 723798 w 724521"/>
                <a:gd name="connsiteY2" fmla="*/ 192715 h 376637"/>
                <a:gd name="connsiteX3" fmla="*/ 265184 w 724521"/>
                <a:gd name="connsiteY3" fmla="*/ 376637 h 376637"/>
                <a:gd name="connsiteX4" fmla="*/ 0 w 724521"/>
                <a:gd name="connsiteY4" fmla="*/ 192715 h 376637"/>
                <a:gd name="connsiteX0" fmla="*/ 0 w 715729"/>
                <a:gd name="connsiteY0" fmla="*/ 95999 h 376637"/>
                <a:gd name="connsiteX1" fmla="*/ 353107 w 715729"/>
                <a:gd name="connsiteY1" fmla="*/ 0 h 376637"/>
                <a:gd name="connsiteX2" fmla="*/ 715006 w 715729"/>
                <a:gd name="connsiteY2" fmla="*/ 192715 h 376637"/>
                <a:gd name="connsiteX3" fmla="*/ 256392 w 715729"/>
                <a:gd name="connsiteY3" fmla="*/ 376637 h 376637"/>
                <a:gd name="connsiteX4" fmla="*/ 0 w 715729"/>
                <a:gd name="connsiteY4" fmla="*/ 95999 h 376637"/>
                <a:gd name="connsiteX0" fmla="*/ 0 w 715449"/>
                <a:gd name="connsiteY0" fmla="*/ 78414 h 359052"/>
                <a:gd name="connsiteX1" fmla="*/ 168469 w 715449"/>
                <a:gd name="connsiteY1" fmla="*/ 0 h 359052"/>
                <a:gd name="connsiteX2" fmla="*/ 715006 w 715449"/>
                <a:gd name="connsiteY2" fmla="*/ 175130 h 359052"/>
                <a:gd name="connsiteX3" fmla="*/ 256392 w 715449"/>
                <a:gd name="connsiteY3" fmla="*/ 359052 h 359052"/>
                <a:gd name="connsiteX4" fmla="*/ 0 w 715449"/>
                <a:gd name="connsiteY4" fmla="*/ 78414 h 359052"/>
                <a:gd name="connsiteX0" fmla="*/ 0 w 715449"/>
                <a:gd name="connsiteY0" fmla="*/ 78414 h 359259"/>
                <a:gd name="connsiteX1" fmla="*/ 168469 w 715449"/>
                <a:gd name="connsiteY1" fmla="*/ 0 h 359259"/>
                <a:gd name="connsiteX2" fmla="*/ 715006 w 715449"/>
                <a:gd name="connsiteY2" fmla="*/ 175130 h 359259"/>
                <a:gd name="connsiteX3" fmla="*/ 256392 w 715449"/>
                <a:gd name="connsiteY3" fmla="*/ 359052 h 359259"/>
                <a:gd name="connsiteX4" fmla="*/ 0 w 715449"/>
                <a:gd name="connsiteY4" fmla="*/ 78414 h 359259"/>
                <a:gd name="connsiteX0" fmla="*/ 0 w 715449"/>
                <a:gd name="connsiteY0" fmla="*/ 78414 h 315375"/>
                <a:gd name="connsiteX1" fmla="*/ 168469 w 715449"/>
                <a:gd name="connsiteY1" fmla="*/ 0 h 315375"/>
                <a:gd name="connsiteX2" fmla="*/ 715006 w 715449"/>
                <a:gd name="connsiteY2" fmla="*/ 175130 h 315375"/>
                <a:gd name="connsiteX3" fmla="*/ 256392 w 715449"/>
                <a:gd name="connsiteY3" fmla="*/ 315091 h 315375"/>
                <a:gd name="connsiteX4" fmla="*/ 0 w 715449"/>
                <a:gd name="connsiteY4" fmla="*/ 78414 h 31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449" h="315375">
                  <a:moveTo>
                    <a:pt x="0" y="78414"/>
                  </a:moveTo>
                  <a:lnTo>
                    <a:pt x="168469" y="0"/>
                  </a:lnTo>
                  <a:cubicBezTo>
                    <a:pt x="289102" y="64238"/>
                    <a:pt x="700352" y="122615"/>
                    <a:pt x="715006" y="175130"/>
                  </a:cubicBezTo>
                  <a:cubicBezTo>
                    <a:pt x="729660" y="227645"/>
                    <a:pt x="377025" y="321191"/>
                    <a:pt x="256392" y="315091"/>
                  </a:cubicBezTo>
                  <a:cubicBezTo>
                    <a:pt x="135759" y="308991"/>
                    <a:pt x="85464" y="171960"/>
                    <a:pt x="0" y="78414"/>
                  </a:cubicBezTo>
                  <a:close/>
                </a:path>
              </a:pathLst>
            </a:custGeom>
            <a:pattFill prst="dkDnDiag">
              <a:fgClr>
                <a:schemeClr val="accent1">
                  <a:lumMod val="75000"/>
                </a:schemeClr>
              </a:fgClr>
              <a:bgClr>
                <a:schemeClr val="tx1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EDA00591-098F-45BB-AC2A-B38DA5A2B81D}"/>
                </a:ext>
              </a:extLst>
            </p:cNvPr>
            <p:cNvSpPr/>
            <p:nvPr/>
          </p:nvSpPr>
          <p:spPr>
            <a:xfrm>
              <a:off x="800936" y="4812863"/>
              <a:ext cx="3171936" cy="873174"/>
            </a:xfrm>
            <a:custGeom>
              <a:avLst/>
              <a:gdLst>
                <a:gd name="connsiteX0" fmla="*/ 1441903 w 3171941"/>
                <a:gd name="connsiteY0" fmla="*/ 2520 h 842202"/>
                <a:gd name="connsiteX1" fmla="*/ 3171923 w 3171941"/>
                <a:gd name="connsiteY1" fmla="*/ 344252 h 842202"/>
                <a:gd name="connsiteX2" fmla="*/ 1474250 w 3171941"/>
                <a:gd name="connsiteY2" fmla="*/ 841439 h 842202"/>
                <a:gd name="connsiteX3" fmla="*/ 175 w 3171941"/>
                <a:gd name="connsiteY3" fmla="*/ 460471 h 842202"/>
                <a:gd name="connsiteX4" fmla="*/ 81984 w 3171941"/>
                <a:gd name="connsiteY4" fmla="*/ 455053 h 842202"/>
                <a:gd name="connsiteX5" fmla="*/ 350092 w 3171941"/>
                <a:gd name="connsiteY5" fmla="*/ 417989 h 842202"/>
                <a:gd name="connsiteX6" fmla="*/ 172682 w 3171941"/>
                <a:gd name="connsiteY6" fmla="*/ 370327 h 842202"/>
                <a:gd name="connsiteX7" fmla="*/ 6943 w 3171941"/>
                <a:gd name="connsiteY7" fmla="*/ 330633 h 842202"/>
                <a:gd name="connsiteX8" fmla="*/ 45413 w 3171941"/>
                <a:gd name="connsiteY8" fmla="*/ 300104 h 842202"/>
                <a:gd name="connsiteX9" fmla="*/ 1441903 w 3171941"/>
                <a:gd name="connsiteY9" fmla="*/ 2520 h 842202"/>
                <a:gd name="connsiteX0" fmla="*/ 1446666 w 3171936"/>
                <a:gd name="connsiteY0" fmla="*/ 2273 h 875292"/>
                <a:gd name="connsiteX1" fmla="*/ 3171923 w 3171936"/>
                <a:gd name="connsiteY1" fmla="*/ 377342 h 875292"/>
                <a:gd name="connsiteX2" fmla="*/ 1474250 w 3171936"/>
                <a:gd name="connsiteY2" fmla="*/ 874529 h 875292"/>
                <a:gd name="connsiteX3" fmla="*/ 175 w 3171936"/>
                <a:gd name="connsiteY3" fmla="*/ 493561 h 875292"/>
                <a:gd name="connsiteX4" fmla="*/ 81984 w 3171936"/>
                <a:gd name="connsiteY4" fmla="*/ 488143 h 875292"/>
                <a:gd name="connsiteX5" fmla="*/ 350092 w 3171936"/>
                <a:gd name="connsiteY5" fmla="*/ 451079 h 875292"/>
                <a:gd name="connsiteX6" fmla="*/ 172682 w 3171936"/>
                <a:gd name="connsiteY6" fmla="*/ 403417 h 875292"/>
                <a:gd name="connsiteX7" fmla="*/ 6943 w 3171936"/>
                <a:gd name="connsiteY7" fmla="*/ 363723 h 875292"/>
                <a:gd name="connsiteX8" fmla="*/ 45413 w 3171936"/>
                <a:gd name="connsiteY8" fmla="*/ 333194 h 875292"/>
                <a:gd name="connsiteX9" fmla="*/ 1446666 w 3171936"/>
                <a:gd name="connsiteY9" fmla="*/ 2273 h 875292"/>
                <a:gd name="connsiteX0" fmla="*/ 1446666 w 3171936"/>
                <a:gd name="connsiteY0" fmla="*/ 2273 h 875292"/>
                <a:gd name="connsiteX1" fmla="*/ 3171923 w 3171936"/>
                <a:gd name="connsiteY1" fmla="*/ 377342 h 875292"/>
                <a:gd name="connsiteX2" fmla="*/ 1474250 w 3171936"/>
                <a:gd name="connsiteY2" fmla="*/ 874529 h 875292"/>
                <a:gd name="connsiteX3" fmla="*/ 175 w 3171936"/>
                <a:gd name="connsiteY3" fmla="*/ 493561 h 875292"/>
                <a:gd name="connsiteX4" fmla="*/ 81984 w 3171936"/>
                <a:gd name="connsiteY4" fmla="*/ 488143 h 875292"/>
                <a:gd name="connsiteX5" fmla="*/ 350092 w 3171936"/>
                <a:gd name="connsiteY5" fmla="*/ 451079 h 875292"/>
                <a:gd name="connsiteX6" fmla="*/ 172682 w 3171936"/>
                <a:gd name="connsiteY6" fmla="*/ 403417 h 875292"/>
                <a:gd name="connsiteX7" fmla="*/ 6943 w 3171936"/>
                <a:gd name="connsiteY7" fmla="*/ 363723 h 875292"/>
                <a:gd name="connsiteX8" fmla="*/ 45413 w 3171936"/>
                <a:gd name="connsiteY8" fmla="*/ 333194 h 875292"/>
                <a:gd name="connsiteX9" fmla="*/ 1446666 w 3171936"/>
                <a:gd name="connsiteY9" fmla="*/ 2273 h 875292"/>
                <a:gd name="connsiteX0" fmla="*/ 1446666 w 3171936"/>
                <a:gd name="connsiteY0" fmla="*/ 155 h 873174"/>
                <a:gd name="connsiteX1" fmla="*/ 3171923 w 3171936"/>
                <a:gd name="connsiteY1" fmla="*/ 375224 h 873174"/>
                <a:gd name="connsiteX2" fmla="*/ 1474250 w 3171936"/>
                <a:gd name="connsiteY2" fmla="*/ 872411 h 873174"/>
                <a:gd name="connsiteX3" fmla="*/ 175 w 3171936"/>
                <a:gd name="connsiteY3" fmla="*/ 491443 h 873174"/>
                <a:gd name="connsiteX4" fmla="*/ 81984 w 3171936"/>
                <a:gd name="connsiteY4" fmla="*/ 486025 h 873174"/>
                <a:gd name="connsiteX5" fmla="*/ 350092 w 3171936"/>
                <a:gd name="connsiteY5" fmla="*/ 448961 h 873174"/>
                <a:gd name="connsiteX6" fmla="*/ 172682 w 3171936"/>
                <a:gd name="connsiteY6" fmla="*/ 401299 h 873174"/>
                <a:gd name="connsiteX7" fmla="*/ 6943 w 3171936"/>
                <a:gd name="connsiteY7" fmla="*/ 361605 h 873174"/>
                <a:gd name="connsiteX8" fmla="*/ 45413 w 3171936"/>
                <a:gd name="connsiteY8" fmla="*/ 331076 h 873174"/>
                <a:gd name="connsiteX9" fmla="*/ 1446666 w 3171936"/>
                <a:gd name="connsiteY9" fmla="*/ 155 h 873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71936" h="873174">
                  <a:moveTo>
                    <a:pt x="1446666" y="155"/>
                  </a:moveTo>
                  <a:cubicBezTo>
                    <a:pt x="2036471" y="6685"/>
                    <a:pt x="3167326" y="229848"/>
                    <a:pt x="3171923" y="375224"/>
                  </a:cubicBezTo>
                  <a:cubicBezTo>
                    <a:pt x="3176520" y="520600"/>
                    <a:pt x="2002875" y="853041"/>
                    <a:pt x="1474250" y="872411"/>
                  </a:cubicBezTo>
                  <a:cubicBezTo>
                    <a:pt x="945626" y="891781"/>
                    <a:pt x="4269" y="536506"/>
                    <a:pt x="175" y="491443"/>
                  </a:cubicBezTo>
                  <a:cubicBezTo>
                    <a:pt x="-3918" y="446381"/>
                    <a:pt x="64908" y="483237"/>
                    <a:pt x="81984" y="486025"/>
                  </a:cubicBezTo>
                  <a:cubicBezTo>
                    <a:pt x="222534" y="514110"/>
                    <a:pt x="342570" y="497516"/>
                    <a:pt x="350092" y="448961"/>
                  </a:cubicBezTo>
                  <a:cubicBezTo>
                    <a:pt x="282994" y="427327"/>
                    <a:pt x="262336" y="422075"/>
                    <a:pt x="172682" y="401299"/>
                  </a:cubicBezTo>
                  <a:cubicBezTo>
                    <a:pt x="83029" y="380524"/>
                    <a:pt x="68089" y="371519"/>
                    <a:pt x="6943" y="361605"/>
                  </a:cubicBezTo>
                  <a:lnTo>
                    <a:pt x="45413" y="331076"/>
                  </a:lnTo>
                  <a:cubicBezTo>
                    <a:pt x="211054" y="196005"/>
                    <a:pt x="856861" y="-6375"/>
                    <a:pt x="1446666" y="155"/>
                  </a:cubicBezTo>
                  <a:close/>
                </a:path>
              </a:pathLst>
            </a:custGeom>
            <a:gradFill>
              <a:gsLst>
                <a:gs pos="0">
                  <a:srgbClr val="008080"/>
                </a:gs>
                <a:gs pos="100000">
                  <a:schemeClr val="bg1">
                    <a:lumMod val="50000"/>
                  </a:schemeClr>
                </a:gs>
                <a:gs pos="77000">
                  <a:srgbClr val="FFCCFF"/>
                </a:gs>
                <a:gs pos="17000">
                  <a:srgbClr val="008080"/>
                </a:gs>
                <a:gs pos="55000">
                  <a:schemeClr val="bg1"/>
                </a:gs>
                <a:gs pos="38000">
                  <a:schemeClr val="bg1">
                    <a:lumMod val="85000"/>
                  </a:schemeClr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四角形: 角を丸くする 141">
              <a:extLst>
                <a:ext uri="{FF2B5EF4-FFF2-40B4-BE49-F238E27FC236}">
                  <a16:creationId xmlns:a16="http://schemas.microsoft.com/office/drawing/2014/main" id="{81B3DC9A-4AFB-4ABD-A8A8-1DEC845E6973}"/>
                </a:ext>
              </a:extLst>
            </p:cNvPr>
            <p:cNvSpPr/>
            <p:nvPr/>
          </p:nvSpPr>
          <p:spPr>
            <a:xfrm rot="899421">
              <a:off x="787843" y="5180426"/>
              <a:ext cx="404109" cy="60101"/>
            </a:xfrm>
            <a:custGeom>
              <a:avLst/>
              <a:gdLst>
                <a:gd name="connsiteX0" fmla="*/ 0 w 443029"/>
                <a:gd name="connsiteY0" fmla="*/ 22860 h 45719"/>
                <a:gd name="connsiteX1" fmla="*/ 22860 w 443029"/>
                <a:gd name="connsiteY1" fmla="*/ 0 h 45719"/>
                <a:gd name="connsiteX2" fmla="*/ 420170 w 443029"/>
                <a:gd name="connsiteY2" fmla="*/ 0 h 45719"/>
                <a:gd name="connsiteX3" fmla="*/ 443030 w 443029"/>
                <a:gd name="connsiteY3" fmla="*/ 22860 h 45719"/>
                <a:gd name="connsiteX4" fmla="*/ 443029 w 443029"/>
                <a:gd name="connsiteY4" fmla="*/ 22860 h 45719"/>
                <a:gd name="connsiteX5" fmla="*/ 420169 w 443029"/>
                <a:gd name="connsiteY5" fmla="*/ 45720 h 45719"/>
                <a:gd name="connsiteX6" fmla="*/ 22860 w 443029"/>
                <a:gd name="connsiteY6" fmla="*/ 45719 h 45719"/>
                <a:gd name="connsiteX7" fmla="*/ 0 w 443029"/>
                <a:gd name="connsiteY7" fmla="*/ 22859 h 45719"/>
                <a:gd name="connsiteX8" fmla="*/ 0 w 443029"/>
                <a:gd name="connsiteY8" fmla="*/ 22860 h 45719"/>
                <a:gd name="connsiteX0" fmla="*/ 0 w 443030"/>
                <a:gd name="connsiteY0" fmla="*/ 51302 h 74162"/>
                <a:gd name="connsiteX1" fmla="*/ 22860 w 443030"/>
                <a:gd name="connsiteY1" fmla="*/ 28442 h 74162"/>
                <a:gd name="connsiteX2" fmla="*/ 235995 w 443030"/>
                <a:gd name="connsiteY2" fmla="*/ 0 h 74162"/>
                <a:gd name="connsiteX3" fmla="*/ 420170 w 443030"/>
                <a:gd name="connsiteY3" fmla="*/ 28442 h 74162"/>
                <a:gd name="connsiteX4" fmla="*/ 443030 w 443030"/>
                <a:gd name="connsiteY4" fmla="*/ 51302 h 74162"/>
                <a:gd name="connsiteX5" fmla="*/ 443029 w 443030"/>
                <a:gd name="connsiteY5" fmla="*/ 51302 h 74162"/>
                <a:gd name="connsiteX6" fmla="*/ 420169 w 443030"/>
                <a:gd name="connsiteY6" fmla="*/ 74162 h 74162"/>
                <a:gd name="connsiteX7" fmla="*/ 22860 w 443030"/>
                <a:gd name="connsiteY7" fmla="*/ 74161 h 74162"/>
                <a:gd name="connsiteX8" fmla="*/ 0 w 443030"/>
                <a:gd name="connsiteY8" fmla="*/ 51301 h 74162"/>
                <a:gd name="connsiteX9" fmla="*/ 0 w 443030"/>
                <a:gd name="connsiteY9" fmla="*/ 51302 h 74162"/>
                <a:gd name="connsiteX0" fmla="*/ 0 w 443030"/>
                <a:gd name="connsiteY0" fmla="*/ 51315 h 74175"/>
                <a:gd name="connsiteX1" fmla="*/ 22860 w 443030"/>
                <a:gd name="connsiteY1" fmla="*/ 28455 h 74175"/>
                <a:gd name="connsiteX2" fmla="*/ 235995 w 443030"/>
                <a:gd name="connsiteY2" fmla="*/ 13 h 74175"/>
                <a:gd name="connsiteX3" fmla="*/ 420170 w 443030"/>
                <a:gd name="connsiteY3" fmla="*/ 28455 h 74175"/>
                <a:gd name="connsiteX4" fmla="*/ 443030 w 443030"/>
                <a:gd name="connsiteY4" fmla="*/ 51315 h 74175"/>
                <a:gd name="connsiteX5" fmla="*/ 443029 w 443030"/>
                <a:gd name="connsiteY5" fmla="*/ 51315 h 74175"/>
                <a:gd name="connsiteX6" fmla="*/ 420169 w 443030"/>
                <a:gd name="connsiteY6" fmla="*/ 74175 h 74175"/>
                <a:gd name="connsiteX7" fmla="*/ 22860 w 443030"/>
                <a:gd name="connsiteY7" fmla="*/ 74174 h 74175"/>
                <a:gd name="connsiteX8" fmla="*/ 0 w 443030"/>
                <a:gd name="connsiteY8" fmla="*/ 51314 h 74175"/>
                <a:gd name="connsiteX9" fmla="*/ 0 w 443030"/>
                <a:gd name="connsiteY9" fmla="*/ 51315 h 74175"/>
                <a:gd name="connsiteX0" fmla="*/ 0 w 443030"/>
                <a:gd name="connsiteY0" fmla="*/ 51315 h 74175"/>
                <a:gd name="connsiteX1" fmla="*/ 22860 w 443030"/>
                <a:gd name="connsiteY1" fmla="*/ 28455 h 74175"/>
                <a:gd name="connsiteX2" fmla="*/ 235995 w 443030"/>
                <a:gd name="connsiteY2" fmla="*/ 13 h 74175"/>
                <a:gd name="connsiteX3" fmla="*/ 420170 w 443030"/>
                <a:gd name="connsiteY3" fmla="*/ 28455 h 74175"/>
                <a:gd name="connsiteX4" fmla="*/ 443030 w 443030"/>
                <a:gd name="connsiteY4" fmla="*/ 51315 h 74175"/>
                <a:gd name="connsiteX5" fmla="*/ 443029 w 443030"/>
                <a:gd name="connsiteY5" fmla="*/ 51315 h 74175"/>
                <a:gd name="connsiteX6" fmla="*/ 420169 w 443030"/>
                <a:gd name="connsiteY6" fmla="*/ 74175 h 74175"/>
                <a:gd name="connsiteX7" fmla="*/ 233303 w 443030"/>
                <a:gd name="connsiteY7" fmla="*/ 50140 h 74175"/>
                <a:gd name="connsiteX8" fmla="*/ 22860 w 443030"/>
                <a:gd name="connsiteY8" fmla="*/ 74174 h 74175"/>
                <a:gd name="connsiteX9" fmla="*/ 0 w 443030"/>
                <a:gd name="connsiteY9" fmla="*/ 51314 h 74175"/>
                <a:gd name="connsiteX10" fmla="*/ 0 w 443030"/>
                <a:gd name="connsiteY10" fmla="*/ 51315 h 74175"/>
                <a:gd name="connsiteX0" fmla="*/ 0 w 443030"/>
                <a:gd name="connsiteY0" fmla="*/ 51315 h 74175"/>
                <a:gd name="connsiteX1" fmla="*/ 22860 w 443030"/>
                <a:gd name="connsiteY1" fmla="*/ 28455 h 74175"/>
                <a:gd name="connsiteX2" fmla="*/ 235995 w 443030"/>
                <a:gd name="connsiteY2" fmla="*/ 13 h 74175"/>
                <a:gd name="connsiteX3" fmla="*/ 420170 w 443030"/>
                <a:gd name="connsiteY3" fmla="*/ 28455 h 74175"/>
                <a:gd name="connsiteX4" fmla="*/ 443030 w 443030"/>
                <a:gd name="connsiteY4" fmla="*/ 51315 h 74175"/>
                <a:gd name="connsiteX5" fmla="*/ 443029 w 443030"/>
                <a:gd name="connsiteY5" fmla="*/ 51315 h 74175"/>
                <a:gd name="connsiteX6" fmla="*/ 420169 w 443030"/>
                <a:gd name="connsiteY6" fmla="*/ 74175 h 74175"/>
                <a:gd name="connsiteX7" fmla="*/ 233303 w 443030"/>
                <a:gd name="connsiteY7" fmla="*/ 50140 h 74175"/>
                <a:gd name="connsiteX8" fmla="*/ 22860 w 443030"/>
                <a:gd name="connsiteY8" fmla="*/ 74174 h 74175"/>
                <a:gd name="connsiteX9" fmla="*/ 0 w 443030"/>
                <a:gd name="connsiteY9" fmla="*/ 51314 h 74175"/>
                <a:gd name="connsiteX10" fmla="*/ 0 w 443030"/>
                <a:gd name="connsiteY10" fmla="*/ 51315 h 7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3030" h="74175">
                  <a:moveTo>
                    <a:pt x="0" y="51315"/>
                  </a:moveTo>
                  <a:cubicBezTo>
                    <a:pt x="0" y="38690"/>
                    <a:pt x="10235" y="28455"/>
                    <a:pt x="22860" y="28455"/>
                  </a:cubicBezTo>
                  <a:cubicBezTo>
                    <a:pt x="86402" y="27621"/>
                    <a:pt x="106175" y="-700"/>
                    <a:pt x="235995" y="13"/>
                  </a:cubicBezTo>
                  <a:cubicBezTo>
                    <a:pt x="365815" y="726"/>
                    <a:pt x="351276" y="27621"/>
                    <a:pt x="420170" y="28455"/>
                  </a:cubicBezTo>
                  <a:cubicBezTo>
                    <a:pt x="432795" y="28455"/>
                    <a:pt x="443030" y="38690"/>
                    <a:pt x="443030" y="51315"/>
                  </a:cubicBezTo>
                  <a:lnTo>
                    <a:pt x="443029" y="51315"/>
                  </a:lnTo>
                  <a:cubicBezTo>
                    <a:pt x="443029" y="63940"/>
                    <a:pt x="432794" y="74175"/>
                    <a:pt x="420169" y="74175"/>
                  </a:cubicBezTo>
                  <a:cubicBezTo>
                    <a:pt x="361144" y="74048"/>
                    <a:pt x="332431" y="52420"/>
                    <a:pt x="233303" y="50140"/>
                  </a:cubicBezTo>
                  <a:cubicBezTo>
                    <a:pt x="134175" y="47860"/>
                    <a:pt x="93008" y="66163"/>
                    <a:pt x="22860" y="74174"/>
                  </a:cubicBezTo>
                  <a:cubicBezTo>
                    <a:pt x="10235" y="74174"/>
                    <a:pt x="0" y="63939"/>
                    <a:pt x="0" y="51314"/>
                  </a:cubicBezTo>
                  <a:lnTo>
                    <a:pt x="0" y="5131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四角形: 角を丸くする 141">
              <a:extLst>
                <a:ext uri="{FF2B5EF4-FFF2-40B4-BE49-F238E27FC236}">
                  <a16:creationId xmlns:a16="http://schemas.microsoft.com/office/drawing/2014/main" id="{79FB7C08-C1C1-4E9F-BBDD-BD56B46B56DB}"/>
                </a:ext>
              </a:extLst>
            </p:cNvPr>
            <p:cNvSpPr/>
            <p:nvPr/>
          </p:nvSpPr>
          <p:spPr>
            <a:xfrm rot="10876814">
              <a:off x="791392" y="5285722"/>
              <a:ext cx="380959" cy="41429"/>
            </a:xfrm>
            <a:custGeom>
              <a:avLst/>
              <a:gdLst>
                <a:gd name="connsiteX0" fmla="*/ 0 w 443029"/>
                <a:gd name="connsiteY0" fmla="*/ 22860 h 45719"/>
                <a:gd name="connsiteX1" fmla="*/ 22860 w 443029"/>
                <a:gd name="connsiteY1" fmla="*/ 0 h 45719"/>
                <a:gd name="connsiteX2" fmla="*/ 420170 w 443029"/>
                <a:gd name="connsiteY2" fmla="*/ 0 h 45719"/>
                <a:gd name="connsiteX3" fmla="*/ 443030 w 443029"/>
                <a:gd name="connsiteY3" fmla="*/ 22860 h 45719"/>
                <a:gd name="connsiteX4" fmla="*/ 443029 w 443029"/>
                <a:gd name="connsiteY4" fmla="*/ 22860 h 45719"/>
                <a:gd name="connsiteX5" fmla="*/ 420169 w 443029"/>
                <a:gd name="connsiteY5" fmla="*/ 45720 h 45719"/>
                <a:gd name="connsiteX6" fmla="*/ 22860 w 443029"/>
                <a:gd name="connsiteY6" fmla="*/ 45719 h 45719"/>
                <a:gd name="connsiteX7" fmla="*/ 0 w 443029"/>
                <a:gd name="connsiteY7" fmla="*/ 22859 h 45719"/>
                <a:gd name="connsiteX8" fmla="*/ 0 w 443029"/>
                <a:gd name="connsiteY8" fmla="*/ 22860 h 45719"/>
                <a:gd name="connsiteX0" fmla="*/ 0 w 443030"/>
                <a:gd name="connsiteY0" fmla="*/ 51302 h 74162"/>
                <a:gd name="connsiteX1" fmla="*/ 22860 w 443030"/>
                <a:gd name="connsiteY1" fmla="*/ 28442 h 74162"/>
                <a:gd name="connsiteX2" fmla="*/ 235995 w 443030"/>
                <a:gd name="connsiteY2" fmla="*/ 0 h 74162"/>
                <a:gd name="connsiteX3" fmla="*/ 420170 w 443030"/>
                <a:gd name="connsiteY3" fmla="*/ 28442 h 74162"/>
                <a:gd name="connsiteX4" fmla="*/ 443030 w 443030"/>
                <a:gd name="connsiteY4" fmla="*/ 51302 h 74162"/>
                <a:gd name="connsiteX5" fmla="*/ 443029 w 443030"/>
                <a:gd name="connsiteY5" fmla="*/ 51302 h 74162"/>
                <a:gd name="connsiteX6" fmla="*/ 420169 w 443030"/>
                <a:gd name="connsiteY6" fmla="*/ 74162 h 74162"/>
                <a:gd name="connsiteX7" fmla="*/ 22860 w 443030"/>
                <a:gd name="connsiteY7" fmla="*/ 74161 h 74162"/>
                <a:gd name="connsiteX8" fmla="*/ 0 w 443030"/>
                <a:gd name="connsiteY8" fmla="*/ 51301 h 74162"/>
                <a:gd name="connsiteX9" fmla="*/ 0 w 443030"/>
                <a:gd name="connsiteY9" fmla="*/ 51302 h 74162"/>
                <a:gd name="connsiteX0" fmla="*/ 0 w 443030"/>
                <a:gd name="connsiteY0" fmla="*/ 51315 h 74175"/>
                <a:gd name="connsiteX1" fmla="*/ 22860 w 443030"/>
                <a:gd name="connsiteY1" fmla="*/ 28455 h 74175"/>
                <a:gd name="connsiteX2" fmla="*/ 235995 w 443030"/>
                <a:gd name="connsiteY2" fmla="*/ 13 h 74175"/>
                <a:gd name="connsiteX3" fmla="*/ 420170 w 443030"/>
                <a:gd name="connsiteY3" fmla="*/ 28455 h 74175"/>
                <a:gd name="connsiteX4" fmla="*/ 443030 w 443030"/>
                <a:gd name="connsiteY4" fmla="*/ 51315 h 74175"/>
                <a:gd name="connsiteX5" fmla="*/ 443029 w 443030"/>
                <a:gd name="connsiteY5" fmla="*/ 51315 h 74175"/>
                <a:gd name="connsiteX6" fmla="*/ 420169 w 443030"/>
                <a:gd name="connsiteY6" fmla="*/ 74175 h 74175"/>
                <a:gd name="connsiteX7" fmla="*/ 22860 w 443030"/>
                <a:gd name="connsiteY7" fmla="*/ 74174 h 74175"/>
                <a:gd name="connsiteX8" fmla="*/ 0 w 443030"/>
                <a:gd name="connsiteY8" fmla="*/ 51314 h 74175"/>
                <a:gd name="connsiteX9" fmla="*/ 0 w 443030"/>
                <a:gd name="connsiteY9" fmla="*/ 51315 h 74175"/>
                <a:gd name="connsiteX0" fmla="*/ 0 w 443030"/>
                <a:gd name="connsiteY0" fmla="*/ 51315 h 74175"/>
                <a:gd name="connsiteX1" fmla="*/ 22860 w 443030"/>
                <a:gd name="connsiteY1" fmla="*/ 28455 h 74175"/>
                <a:gd name="connsiteX2" fmla="*/ 235995 w 443030"/>
                <a:gd name="connsiteY2" fmla="*/ 13 h 74175"/>
                <a:gd name="connsiteX3" fmla="*/ 420170 w 443030"/>
                <a:gd name="connsiteY3" fmla="*/ 28455 h 74175"/>
                <a:gd name="connsiteX4" fmla="*/ 443030 w 443030"/>
                <a:gd name="connsiteY4" fmla="*/ 51315 h 74175"/>
                <a:gd name="connsiteX5" fmla="*/ 443029 w 443030"/>
                <a:gd name="connsiteY5" fmla="*/ 51315 h 74175"/>
                <a:gd name="connsiteX6" fmla="*/ 420169 w 443030"/>
                <a:gd name="connsiteY6" fmla="*/ 74175 h 74175"/>
                <a:gd name="connsiteX7" fmla="*/ 233303 w 443030"/>
                <a:gd name="connsiteY7" fmla="*/ 50140 h 74175"/>
                <a:gd name="connsiteX8" fmla="*/ 22860 w 443030"/>
                <a:gd name="connsiteY8" fmla="*/ 74174 h 74175"/>
                <a:gd name="connsiteX9" fmla="*/ 0 w 443030"/>
                <a:gd name="connsiteY9" fmla="*/ 51314 h 74175"/>
                <a:gd name="connsiteX10" fmla="*/ 0 w 443030"/>
                <a:gd name="connsiteY10" fmla="*/ 51315 h 74175"/>
                <a:gd name="connsiteX0" fmla="*/ 0 w 443030"/>
                <a:gd name="connsiteY0" fmla="*/ 51315 h 74175"/>
                <a:gd name="connsiteX1" fmla="*/ 22860 w 443030"/>
                <a:gd name="connsiteY1" fmla="*/ 28455 h 74175"/>
                <a:gd name="connsiteX2" fmla="*/ 235995 w 443030"/>
                <a:gd name="connsiteY2" fmla="*/ 13 h 74175"/>
                <a:gd name="connsiteX3" fmla="*/ 420170 w 443030"/>
                <a:gd name="connsiteY3" fmla="*/ 28455 h 74175"/>
                <a:gd name="connsiteX4" fmla="*/ 443030 w 443030"/>
                <a:gd name="connsiteY4" fmla="*/ 51315 h 74175"/>
                <a:gd name="connsiteX5" fmla="*/ 443029 w 443030"/>
                <a:gd name="connsiteY5" fmla="*/ 51315 h 74175"/>
                <a:gd name="connsiteX6" fmla="*/ 420169 w 443030"/>
                <a:gd name="connsiteY6" fmla="*/ 74175 h 74175"/>
                <a:gd name="connsiteX7" fmla="*/ 233303 w 443030"/>
                <a:gd name="connsiteY7" fmla="*/ 50140 h 74175"/>
                <a:gd name="connsiteX8" fmla="*/ 22860 w 443030"/>
                <a:gd name="connsiteY8" fmla="*/ 74174 h 74175"/>
                <a:gd name="connsiteX9" fmla="*/ 0 w 443030"/>
                <a:gd name="connsiteY9" fmla="*/ 51314 h 74175"/>
                <a:gd name="connsiteX10" fmla="*/ 0 w 443030"/>
                <a:gd name="connsiteY10" fmla="*/ 51315 h 7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3030" h="74175">
                  <a:moveTo>
                    <a:pt x="0" y="51315"/>
                  </a:moveTo>
                  <a:cubicBezTo>
                    <a:pt x="0" y="38690"/>
                    <a:pt x="10235" y="28455"/>
                    <a:pt x="22860" y="28455"/>
                  </a:cubicBezTo>
                  <a:cubicBezTo>
                    <a:pt x="86402" y="27621"/>
                    <a:pt x="106175" y="-700"/>
                    <a:pt x="235995" y="13"/>
                  </a:cubicBezTo>
                  <a:cubicBezTo>
                    <a:pt x="365815" y="726"/>
                    <a:pt x="351276" y="27621"/>
                    <a:pt x="420170" y="28455"/>
                  </a:cubicBezTo>
                  <a:cubicBezTo>
                    <a:pt x="432795" y="28455"/>
                    <a:pt x="443030" y="38690"/>
                    <a:pt x="443030" y="51315"/>
                  </a:cubicBezTo>
                  <a:lnTo>
                    <a:pt x="443029" y="51315"/>
                  </a:lnTo>
                  <a:cubicBezTo>
                    <a:pt x="443029" y="63940"/>
                    <a:pt x="432794" y="74175"/>
                    <a:pt x="420169" y="74175"/>
                  </a:cubicBezTo>
                  <a:cubicBezTo>
                    <a:pt x="361144" y="74048"/>
                    <a:pt x="332431" y="52420"/>
                    <a:pt x="233303" y="50140"/>
                  </a:cubicBezTo>
                  <a:cubicBezTo>
                    <a:pt x="134175" y="47860"/>
                    <a:pt x="93008" y="66163"/>
                    <a:pt x="22860" y="74174"/>
                  </a:cubicBezTo>
                  <a:cubicBezTo>
                    <a:pt x="10235" y="74174"/>
                    <a:pt x="0" y="63939"/>
                    <a:pt x="0" y="51314"/>
                  </a:cubicBezTo>
                  <a:lnTo>
                    <a:pt x="0" y="5131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楕円 203">
              <a:extLst>
                <a:ext uri="{FF2B5EF4-FFF2-40B4-BE49-F238E27FC236}">
                  <a16:creationId xmlns:a16="http://schemas.microsoft.com/office/drawing/2014/main" id="{FA4DC227-90C0-4646-B4F3-FE8226A3FA4C}"/>
                </a:ext>
              </a:extLst>
            </p:cNvPr>
            <p:cNvSpPr/>
            <p:nvPr/>
          </p:nvSpPr>
          <p:spPr>
            <a:xfrm>
              <a:off x="1058221" y="5065557"/>
              <a:ext cx="201100" cy="124688"/>
            </a:xfrm>
            <a:prstGeom prst="ellipse">
              <a:avLst/>
            </a:prstGeom>
            <a:solidFill>
              <a:srgbClr val="0066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楕円 204">
              <a:extLst>
                <a:ext uri="{FF2B5EF4-FFF2-40B4-BE49-F238E27FC236}">
                  <a16:creationId xmlns:a16="http://schemas.microsoft.com/office/drawing/2014/main" id="{B75B8923-084C-40D4-BCFB-4AEF56A3C50D}"/>
                </a:ext>
              </a:extLst>
            </p:cNvPr>
            <p:cNvSpPr/>
            <p:nvPr/>
          </p:nvSpPr>
          <p:spPr>
            <a:xfrm rot="21348394">
              <a:off x="1109234" y="5072340"/>
              <a:ext cx="100512" cy="110138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楕円 205">
              <a:extLst>
                <a:ext uri="{FF2B5EF4-FFF2-40B4-BE49-F238E27FC236}">
                  <a16:creationId xmlns:a16="http://schemas.microsoft.com/office/drawing/2014/main" id="{7866ECD4-7C1F-4F96-8075-486A32B6559F}"/>
                </a:ext>
              </a:extLst>
            </p:cNvPr>
            <p:cNvSpPr/>
            <p:nvPr/>
          </p:nvSpPr>
          <p:spPr>
            <a:xfrm rot="21348394">
              <a:off x="1135996" y="5101505"/>
              <a:ext cx="47263" cy="51789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ひし形 135">
              <a:extLst>
                <a:ext uri="{FF2B5EF4-FFF2-40B4-BE49-F238E27FC236}">
                  <a16:creationId xmlns:a16="http://schemas.microsoft.com/office/drawing/2014/main" id="{49D52185-39FE-41E3-A30F-018341EEF494}"/>
                </a:ext>
              </a:extLst>
            </p:cNvPr>
            <p:cNvSpPr/>
            <p:nvPr/>
          </p:nvSpPr>
          <p:spPr>
            <a:xfrm rot="21348394">
              <a:off x="1520528" y="5356076"/>
              <a:ext cx="503389" cy="261755"/>
            </a:xfrm>
            <a:custGeom>
              <a:avLst/>
              <a:gdLst>
                <a:gd name="connsiteX0" fmla="*/ 0 w 723798"/>
                <a:gd name="connsiteY0" fmla="*/ 192715 h 385429"/>
                <a:gd name="connsiteX1" fmla="*/ 361899 w 723798"/>
                <a:gd name="connsiteY1" fmla="*/ 0 h 385429"/>
                <a:gd name="connsiteX2" fmla="*/ 723798 w 723798"/>
                <a:gd name="connsiteY2" fmla="*/ 192715 h 385429"/>
                <a:gd name="connsiteX3" fmla="*/ 361899 w 723798"/>
                <a:gd name="connsiteY3" fmla="*/ 385429 h 385429"/>
                <a:gd name="connsiteX4" fmla="*/ 0 w 723798"/>
                <a:gd name="connsiteY4" fmla="*/ 192715 h 385429"/>
                <a:gd name="connsiteX0" fmla="*/ 0 w 723917"/>
                <a:gd name="connsiteY0" fmla="*/ 192715 h 385429"/>
                <a:gd name="connsiteX1" fmla="*/ 361899 w 723917"/>
                <a:gd name="connsiteY1" fmla="*/ 0 h 385429"/>
                <a:gd name="connsiteX2" fmla="*/ 723798 w 723917"/>
                <a:gd name="connsiteY2" fmla="*/ 192715 h 385429"/>
                <a:gd name="connsiteX3" fmla="*/ 361899 w 723917"/>
                <a:gd name="connsiteY3" fmla="*/ 385429 h 385429"/>
                <a:gd name="connsiteX4" fmla="*/ 0 w 723917"/>
                <a:gd name="connsiteY4" fmla="*/ 192715 h 385429"/>
                <a:gd name="connsiteX0" fmla="*/ 0 w 724521"/>
                <a:gd name="connsiteY0" fmla="*/ 192715 h 376637"/>
                <a:gd name="connsiteX1" fmla="*/ 361899 w 724521"/>
                <a:gd name="connsiteY1" fmla="*/ 0 h 376637"/>
                <a:gd name="connsiteX2" fmla="*/ 723798 w 724521"/>
                <a:gd name="connsiteY2" fmla="*/ 192715 h 376637"/>
                <a:gd name="connsiteX3" fmla="*/ 265184 w 724521"/>
                <a:gd name="connsiteY3" fmla="*/ 376637 h 376637"/>
                <a:gd name="connsiteX4" fmla="*/ 0 w 724521"/>
                <a:gd name="connsiteY4" fmla="*/ 192715 h 376637"/>
                <a:gd name="connsiteX0" fmla="*/ 0 w 715729"/>
                <a:gd name="connsiteY0" fmla="*/ 95999 h 376637"/>
                <a:gd name="connsiteX1" fmla="*/ 353107 w 715729"/>
                <a:gd name="connsiteY1" fmla="*/ 0 h 376637"/>
                <a:gd name="connsiteX2" fmla="*/ 715006 w 715729"/>
                <a:gd name="connsiteY2" fmla="*/ 192715 h 376637"/>
                <a:gd name="connsiteX3" fmla="*/ 256392 w 715729"/>
                <a:gd name="connsiteY3" fmla="*/ 376637 h 376637"/>
                <a:gd name="connsiteX4" fmla="*/ 0 w 715729"/>
                <a:gd name="connsiteY4" fmla="*/ 95999 h 376637"/>
                <a:gd name="connsiteX0" fmla="*/ 0 w 715449"/>
                <a:gd name="connsiteY0" fmla="*/ 78414 h 359052"/>
                <a:gd name="connsiteX1" fmla="*/ 168469 w 715449"/>
                <a:gd name="connsiteY1" fmla="*/ 0 h 359052"/>
                <a:gd name="connsiteX2" fmla="*/ 715006 w 715449"/>
                <a:gd name="connsiteY2" fmla="*/ 175130 h 359052"/>
                <a:gd name="connsiteX3" fmla="*/ 256392 w 715449"/>
                <a:gd name="connsiteY3" fmla="*/ 359052 h 359052"/>
                <a:gd name="connsiteX4" fmla="*/ 0 w 715449"/>
                <a:gd name="connsiteY4" fmla="*/ 78414 h 359052"/>
                <a:gd name="connsiteX0" fmla="*/ 0 w 715449"/>
                <a:gd name="connsiteY0" fmla="*/ 78414 h 359259"/>
                <a:gd name="connsiteX1" fmla="*/ 168469 w 715449"/>
                <a:gd name="connsiteY1" fmla="*/ 0 h 359259"/>
                <a:gd name="connsiteX2" fmla="*/ 715006 w 715449"/>
                <a:gd name="connsiteY2" fmla="*/ 175130 h 359259"/>
                <a:gd name="connsiteX3" fmla="*/ 256392 w 715449"/>
                <a:gd name="connsiteY3" fmla="*/ 359052 h 359259"/>
                <a:gd name="connsiteX4" fmla="*/ 0 w 715449"/>
                <a:gd name="connsiteY4" fmla="*/ 78414 h 359259"/>
                <a:gd name="connsiteX0" fmla="*/ 0 w 715449"/>
                <a:gd name="connsiteY0" fmla="*/ 78414 h 315375"/>
                <a:gd name="connsiteX1" fmla="*/ 168469 w 715449"/>
                <a:gd name="connsiteY1" fmla="*/ 0 h 315375"/>
                <a:gd name="connsiteX2" fmla="*/ 715006 w 715449"/>
                <a:gd name="connsiteY2" fmla="*/ 175130 h 315375"/>
                <a:gd name="connsiteX3" fmla="*/ 256392 w 715449"/>
                <a:gd name="connsiteY3" fmla="*/ 315091 h 315375"/>
                <a:gd name="connsiteX4" fmla="*/ 0 w 715449"/>
                <a:gd name="connsiteY4" fmla="*/ 78414 h 315375"/>
                <a:gd name="connsiteX0" fmla="*/ 0 w 718096"/>
                <a:gd name="connsiteY0" fmla="*/ 106209 h 343183"/>
                <a:gd name="connsiteX1" fmla="*/ 10208 w 718096"/>
                <a:gd name="connsiteY1" fmla="*/ 0 h 343183"/>
                <a:gd name="connsiteX2" fmla="*/ 715006 w 718096"/>
                <a:gd name="connsiteY2" fmla="*/ 202925 h 343183"/>
                <a:gd name="connsiteX3" fmla="*/ 256392 w 718096"/>
                <a:gd name="connsiteY3" fmla="*/ 342886 h 343183"/>
                <a:gd name="connsiteX4" fmla="*/ 0 w 718096"/>
                <a:gd name="connsiteY4" fmla="*/ 106209 h 343183"/>
                <a:gd name="connsiteX0" fmla="*/ 0 w 720512"/>
                <a:gd name="connsiteY0" fmla="*/ 106209 h 358823"/>
                <a:gd name="connsiteX1" fmla="*/ 10208 w 720512"/>
                <a:gd name="connsiteY1" fmla="*/ 0 h 358823"/>
                <a:gd name="connsiteX2" fmla="*/ 715006 w 720512"/>
                <a:gd name="connsiteY2" fmla="*/ 202925 h 358823"/>
                <a:gd name="connsiteX3" fmla="*/ 437604 w 720512"/>
                <a:gd name="connsiteY3" fmla="*/ 358568 h 358823"/>
                <a:gd name="connsiteX4" fmla="*/ 0 w 720512"/>
                <a:gd name="connsiteY4" fmla="*/ 106209 h 358823"/>
                <a:gd name="connsiteX0" fmla="*/ -1 w 780241"/>
                <a:gd name="connsiteY0" fmla="*/ 105620 h 360121"/>
                <a:gd name="connsiteX1" fmla="*/ 69737 w 780241"/>
                <a:gd name="connsiteY1" fmla="*/ 0 h 360121"/>
                <a:gd name="connsiteX2" fmla="*/ 774535 w 780241"/>
                <a:gd name="connsiteY2" fmla="*/ 202925 h 360121"/>
                <a:gd name="connsiteX3" fmla="*/ 497133 w 780241"/>
                <a:gd name="connsiteY3" fmla="*/ 358568 h 360121"/>
                <a:gd name="connsiteX4" fmla="*/ -1 w 780241"/>
                <a:gd name="connsiteY4" fmla="*/ 105620 h 360121"/>
                <a:gd name="connsiteX0" fmla="*/ 1 w 779825"/>
                <a:gd name="connsiteY0" fmla="*/ 105620 h 396337"/>
                <a:gd name="connsiteX1" fmla="*/ 69739 w 779825"/>
                <a:gd name="connsiteY1" fmla="*/ 0 h 396337"/>
                <a:gd name="connsiteX2" fmla="*/ 774537 w 779825"/>
                <a:gd name="connsiteY2" fmla="*/ 202925 h 396337"/>
                <a:gd name="connsiteX3" fmla="*/ 479335 w 779825"/>
                <a:gd name="connsiteY3" fmla="*/ 395127 h 396337"/>
                <a:gd name="connsiteX4" fmla="*/ 1 w 779825"/>
                <a:gd name="connsiteY4" fmla="*/ 105620 h 396337"/>
                <a:gd name="connsiteX0" fmla="*/ -1 w 785059"/>
                <a:gd name="connsiteY0" fmla="*/ 105620 h 395824"/>
                <a:gd name="connsiteX1" fmla="*/ 69737 w 785059"/>
                <a:gd name="connsiteY1" fmla="*/ 0 h 395824"/>
                <a:gd name="connsiteX2" fmla="*/ 779866 w 785059"/>
                <a:gd name="connsiteY2" fmla="*/ 182689 h 395824"/>
                <a:gd name="connsiteX3" fmla="*/ 479333 w 785059"/>
                <a:gd name="connsiteY3" fmla="*/ 395127 h 395824"/>
                <a:gd name="connsiteX4" fmla="*/ -1 w 785059"/>
                <a:gd name="connsiteY4" fmla="*/ 105620 h 395824"/>
                <a:gd name="connsiteX0" fmla="*/ 1 w 785061"/>
                <a:gd name="connsiteY0" fmla="*/ 105620 h 395824"/>
                <a:gd name="connsiteX1" fmla="*/ 69739 w 785061"/>
                <a:gd name="connsiteY1" fmla="*/ 0 h 395824"/>
                <a:gd name="connsiteX2" fmla="*/ 779868 w 785061"/>
                <a:gd name="connsiteY2" fmla="*/ 182689 h 395824"/>
                <a:gd name="connsiteX3" fmla="*/ 479335 w 785061"/>
                <a:gd name="connsiteY3" fmla="*/ 395127 h 395824"/>
                <a:gd name="connsiteX4" fmla="*/ 1 w 785061"/>
                <a:gd name="connsiteY4" fmla="*/ 105620 h 395824"/>
                <a:gd name="connsiteX0" fmla="*/ -1 w 785059"/>
                <a:gd name="connsiteY0" fmla="*/ 86136 h 376340"/>
                <a:gd name="connsiteX1" fmla="*/ 53292 w 785059"/>
                <a:gd name="connsiteY1" fmla="*/ 1 h 376340"/>
                <a:gd name="connsiteX2" fmla="*/ 779866 w 785059"/>
                <a:gd name="connsiteY2" fmla="*/ 163205 h 376340"/>
                <a:gd name="connsiteX3" fmla="*/ 479333 w 785059"/>
                <a:gd name="connsiteY3" fmla="*/ 375643 h 376340"/>
                <a:gd name="connsiteX4" fmla="*/ -1 w 785059"/>
                <a:gd name="connsiteY4" fmla="*/ 86136 h 37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5059" h="376340">
                  <a:moveTo>
                    <a:pt x="-1" y="86136"/>
                  </a:moveTo>
                  <a:lnTo>
                    <a:pt x="53292" y="1"/>
                  </a:lnTo>
                  <a:cubicBezTo>
                    <a:pt x="302838" y="35191"/>
                    <a:pt x="738835" y="106057"/>
                    <a:pt x="779866" y="163205"/>
                  </a:cubicBezTo>
                  <a:cubicBezTo>
                    <a:pt x="820897" y="220353"/>
                    <a:pt x="609311" y="388488"/>
                    <a:pt x="479333" y="375643"/>
                  </a:cubicBezTo>
                  <a:cubicBezTo>
                    <a:pt x="349355" y="362798"/>
                    <a:pt x="85463" y="179682"/>
                    <a:pt x="-1" y="86136"/>
                  </a:cubicBezTo>
                  <a:close/>
                </a:path>
              </a:pathLst>
            </a:custGeom>
            <a:pattFill prst="narHorz">
              <a:fgClr>
                <a:schemeClr val="accent1">
                  <a:lumMod val="75000"/>
                </a:schemeClr>
              </a:fgClr>
              <a:bgClr>
                <a:schemeClr val="tx1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月 325">
              <a:extLst>
                <a:ext uri="{FF2B5EF4-FFF2-40B4-BE49-F238E27FC236}">
                  <a16:creationId xmlns:a16="http://schemas.microsoft.com/office/drawing/2014/main" id="{AB577156-7B68-40EF-A187-507C97CBD81D}"/>
                </a:ext>
              </a:extLst>
            </p:cNvPr>
            <p:cNvSpPr/>
            <p:nvPr/>
          </p:nvSpPr>
          <p:spPr>
            <a:xfrm rot="10548394">
              <a:off x="1358350" y="4980179"/>
              <a:ext cx="207519" cy="500081"/>
            </a:xfrm>
            <a:custGeom>
              <a:avLst/>
              <a:gdLst>
                <a:gd name="connsiteX0" fmla="*/ 147930 w 147930"/>
                <a:gd name="connsiteY0" fmla="*/ 455968 h 455968"/>
                <a:gd name="connsiteX1" fmla="*/ 0 w 147930"/>
                <a:gd name="connsiteY1" fmla="*/ 227984 h 455968"/>
                <a:gd name="connsiteX2" fmla="*/ 147930 w 147930"/>
                <a:gd name="connsiteY2" fmla="*/ 0 h 455968"/>
                <a:gd name="connsiteX3" fmla="*/ 35858 w 147930"/>
                <a:gd name="connsiteY3" fmla="*/ 227984 h 455968"/>
                <a:gd name="connsiteX4" fmla="*/ 147930 w 147930"/>
                <a:gd name="connsiteY4" fmla="*/ 455968 h 455968"/>
                <a:gd name="connsiteX0" fmla="*/ 184883 w 184883"/>
                <a:gd name="connsiteY0" fmla="*/ 455968 h 455968"/>
                <a:gd name="connsiteX1" fmla="*/ 0 w 184883"/>
                <a:gd name="connsiteY1" fmla="*/ 210949 h 455968"/>
                <a:gd name="connsiteX2" fmla="*/ 184883 w 184883"/>
                <a:gd name="connsiteY2" fmla="*/ 0 h 455968"/>
                <a:gd name="connsiteX3" fmla="*/ 72811 w 184883"/>
                <a:gd name="connsiteY3" fmla="*/ 227984 h 455968"/>
                <a:gd name="connsiteX4" fmla="*/ 184883 w 184883"/>
                <a:gd name="connsiteY4" fmla="*/ 455968 h 455968"/>
                <a:gd name="connsiteX0" fmla="*/ 184883 w 184883"/>
                <a:gd name="connsiteY0" fmla="*/ 455968 h 455968"/>
                <a:gd name="connsiteX1" fmla="*/ 0 w 184883"/>
                <a:gd name="connsiteY1" fmla="*/ 210949 h 455968"/>
                <a:gd name="connsiteX2" fmla="*/ 184883 w 184883"/>
                <a:gd name="connsiteY2" fmla="*/ 0 h 455968"/>
                <a:gd name="connsiteX3" fmla="*/ 44661 w 184883"/>
                <a:gd name="connsiteY3" fmla="*/ 221146 h 455968"/>
                <a:gd name="connsiteX4" fmla="*/ 184883 w 184883"/>
                <a:gd name="connsiteY4" fmla="*/ 455968 h 455968"/>
                <a:gd name="connsiteX0" fmla="*/ 212685 w 212685"/>
                <a:gd name="connsiteY0" fmla="*/ 455968 h 455968"/>
                <a:gd name="connsiteX1" fmla="*/ 0 w 212685"/>
                <a:gd name="connsiteY1" fmla="*/ 199360 h 455968"/>
                <a:gd name="connsiteX2" fmla="*/ 212685 w 212685"/>
                <a:gd name="connsiteY2" fmla="*/ 0 h 455968"/>
                <a:gd name="connsiteX3" fmla="*/ 72463 w 212685"/>
                <a:gd name="connsiteY3" fmla="*/ 221146 h 455968"/>
                <a:gd name="connsiteX4" fmla="*/ 212685 w 212685"/>
                <a:gd name="connsiteY4" fmla="*/ 455968 h 455968"/>
                <a:gd name="connsiteX0" fmla="*/ 212685 w 212685"/>
                <a:gd name="connsiteY0" fmla="*/ 455968 h 455968"/>
                <a:gd name="connsiteX1" fmla="*/ 0 w 212685"/>
                <a:gd name="connsiteY1" fmla="*/ 199360 h 455968"/>
                <a:gd name="connsiteX2" fmla="*/ 212685 w 212685"/>
                <a:gd name="connsiteY2" fmla="*/ 0 h 455968"/>
                <a:gd name="connsiteX3" fmla="*/ 72463 w 212685"/>
                <a:gd name="connsiteY3" fmla="*/ 221146 h 455968"/>
                <a:gd name="connsiteX4" fmla="*/ 212685 w 212685"/>
                <a:gd name="connsiteY4" fmla="*/ 455968 h 455968"/>
                <a:gd name="connsiteX0" fmla="*/ 212685 w 212685"/>
                <a:gd name="connsiteY0" fmla="*/ 455968 h 455968"/>
                <a:gd name="connsiteX1" fmla="*/ 0 w 212685"/>
                <a:gd name="connsiteY1" fmla="*/ 199360 h 455968"/>
                <a:gd name="connsiteX2" fmla="*/ 212685 w 212685"/>
                <a:gd name="connsiteY2" fmla="*/ 0 h 455968"/>
                <a:gd name="connsiteX3" fmla="*/ 72463 w 212685"/>
                <a:gd name="connsiteY3" fmla="*/ 221146 h 455968"/>
                <a:gd name="connsiteX4" fmla="*/ 212685 w 212685"/>
                <a:gd name="connsiteY4" fmla="*/ 455968 h 455968"/>
                <a:gd name="connsiteX0" fmla="*/ 212685 w 212685"/>
                <a:gd name="connsiteY0" fmla="*/ 455968 h 455968"/>
                <a:gd name="connsiteX1" fmla="*/ 0 w 212685"/>
                <a:gd name="connsiteY1" fmla="*/ 199360 h 455968"/>
                <a:gd name="connsiteX2" fmla="*/ 212685 w 212685"/>
                <a:gd name="connsiteY2" fmla="*/ 0 h 455968"/>
                <a:gd name="connsiteX3" fmla="*/ 72463 w 212685"/>
                <a:gd name="connsiteY3" fmla="*/ 221146 h 455968"/>
                <a:gd name="connsiteX4" fmla="*/ 212685 w 212685"/>
                <a:gd name="connsiteY4" fmla="*/ 455968 h 455968"/>
                <a:gd name="connsiteX0" fmla="*/ 212685 w 212685"/>
                <a:gd name="connsiteY0" fmla="*/ 455968 h 455968"/>
                <a:gd name="connsiteX1" fmla="*/ 0 w 212685"/>
                <a:gd name="connsiteY1" fmla="*/ 199360 h 455968"/>
                <a:gd name="connsiteX2" fmla="*/ 212685 w 212685"/>
                <a:gd name="connsiteY2" fmla="*/ 0 h 455968"/>
                <a:gd name="connsiteX3" fmla="*/ 72463 w 212685"/>
                <a:gd name="connsiteY3" fmla="*/ 221146 h 455968"/>
                <a:gd name="connsiteX4" fmla="*/ 212685 w 212685"/>
                <a:gd name="connsiteY4" fmla="*/ 455968 h 455968"/>
                <a:gd name="connsiteX0" fmla="*/ 212685 w 212685"/>
                <a:gd name="connsiteY0" fmla="*/ 455968 h 455968"/>
                <a:gd name="connsiteX1" fmla="*/ 0 w 212685"/>
                <a:gd name="connsiteY1" fmla="*/ 199360 h 455968"/>
                <a:gd name="connsiteX2" fmla="*/ 212685 w 212685"/>
                <a:gd name="connsiteY2" fmla="*/ 0 h 455968"/>
                <a:gd name="connsiteX3" fmla="*/ 45183 w 212685"/>
                <a:gd name="connsiteY3" fmla="*/ 202432 h 455968"/>
                <a:gd name="connsiteX4" fmla="*/ 212685 w 212685"/>
                <a:gd name="connsiteY4" fmla="*/ 455968 h 455968"/>
                <a:gd name="connsiteX0" fmla="*/ 212685 w 212685"/>
                <a:gd name="connsiteY0" fmla="*/ 455968 h 455968"/>
                <a:gd name="connsiteX1" fmla="*/ 0 w 212685"/>
                <a:gd name="connsiteY1" fmla="*/ 199360 h 455968"/>
                <a:gd name="connsiteX2" fmla="*/ 212685 w 212685"/>
                <a:gd name="connsiteY2" fmla="*/ 0 h 455968"/>
                <a:gd name="connsiteX3" fmla="*/ 45183 w 212685"/>
                <a:gd name="connsiteY3" fmla="*/ 202432 h 455968"/>
                <a:gd name="connsiteX4" fmla="*/ 212685 w 212685"/>
                <a:gd name="connsiteY4" fmla="*/ 455968 h 455968"/>
                <a:gd name="connsiteX0" fmla="*/ 212685 w 212685"/>
                <a:gd name="connsiteY0" fmla="*/ 455968 h 455968"/>
                <a:gd name="connsiteX1" fmla="*/ 0 w 212685"/>
                <a:gd name="connsiteY1" fmla="*/ 199360 h 455968"/>
                <a:gd name="connsiteX2" fmla="*/ 212685 w 212685"/>
                <a:gd name="connsiteY2" fmla="*/ 0 h 455968"/>
                <a:gd name="connsiteX3" fmla="*/ 45183 w 212685"/>
                <a:gd name="connsiteY3" fmla="*/ 202432 h 455968"/>
                <a:gd name="connsiteX4" fmla="*/ 212685 w 212685"/>
                <a:gd name="connsiteY4" fmla="*/ 455968 h 455968"/>
                <a:gd name="connsiteX0" fmla="*/ 212685 w 212685"/>
                <a:gd name="connsiteY0" fmla="*/ 455968 h 455968"/>
                <a:gd name="connsiteX1" fmla="*/ 0 w 212685"/>
                <a:gd name="connsiteY1" fmla="*/ 199360 h 455968"/>
                <a:gd name="connsiteX2" fmla="*/ 212685 w 212685"/>
                <a:gd name="connsiteY2" fmla="*/ 0 h 455968"/>
                <a:gd name="connsiteX3" fmla="*/ 26358 w 212685"/>
                <a:gd name="connsiteY3" fmla="*/ 198663 h 455968"/>
                <a:gd name="connsiteX4" fmla="*/ 212685 w 212685"/>
                <a:gd name="connsiteY4" fmla="*/ 455968 h 455968"/>
                <a:gd name="connsiteX0" fmla="*/ 212685 w 212685"/>
                <a:gd name="connsiteY0" fmla="*/ 455968 h 455968"/>
                <a:gd name="connsiteX1" fmla="*/ 0 w 212685"/>
                <a:gd name="connsiteY1" fmla="*/ 199360 h 455968"/>
                <a:gd name="connsiteX2" fmla="*/ 212685 w 212685"/>
                <a:gd name="connsiteY2" fmla="*/ 0 h 455968"/>
                <a:gd name="connsiteX3" fmla="*/ 26358 w 212685"/>
                <a:gd name="connsiteY3" fmla="*/ 198663 h 455968"/>
                <a:gd name="connsiteX4" fmla="*/ 212685 w 212685"/>
                <a:gd name="connsiteY4" fmla="*/ 455968 h 455968"/>
                <a:gd name="connsiteX0" fmla="*/ 212685 w 212685"/>
                <a:gd name="connsiteY0" fmla="*/ 455968 h 455968"/>
                <a:gd name="connsiteX1" fmla="*/ 0 w 212685"/>
                <a:gd name="connsiteY1" fmla="*/ 199360 h 455968"/>
                <a:gd name="connsiteX2" fmla="*/ 212685 w 212685"/>
                <a:gd name="connsiteY2" fmla="*/ 0 h 455968"/>
                <a:gd name="connsiteX3" fmla="*/ 26358 w 212685"/>
                <a:gd name="connsiteY3" fmla="*/ 198663 h 455968"/>
                <a:gd name="connsiteX4" fmla="*/ 212685 w 212685"/>
                <a:gd name="connsiteY4" fmla="*/ 455968 h 455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685" h="455968">
                  <a:moveTo>
                    <a:pt x="212685" y="455968"/>
                  </a:moveTo>
                  <a:cubicBezTo>
                    <a:pt x="130986" y="455968"/>
                    <a:pt x="42574" y="330781"/>
                    <a:pt x="0" y="199360"/>
                  </a:cubicBezTo>
                  <a:cubicBezTo>
                    <a:pt x="56823" y="80003"/>
                    <a:pt x="130986" y="0"/>
                    <a:pt x="212685" y="0"/>
                  </a:cubicBezTo>
                  <a:cubicBezTo>
                    <a:pt x="146407" y="28721"/>
                    <a:pt x="60760" y="111793"/>
                    <a:pt x="26358" y="198663"/>
                  </a:cubicBezTo>
                  <a:cubicBezTo>
                    <a:pt x="56538" y="316532"/>
                    <a:pt x="146407" y="427247"/>
                    <a:pt x="212685" y="45596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50A0E593-BA51-4A8D-8338-765EB9127CF6}"/>
              </a:ext>
            </a:extLst>
          </p:cNvPr>
          <p:cNvGrpSpPr/>
          <p:nvPr/>
        </p:nvGrpSpPr>
        <p:grpSpPr>
          <a:xfrm>
            <a:off x="6629888" y="1227294"/>
            <a:ext cx="2587400" cy="2114573"/>
            <a:chOff x="1123990" y="2763995"/>
            <a:chExt cx="3770890" cy="3081790"/>
          </a:xfrm>
        </p:grpSpPr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FBA9EBDF-CD0C-4F88-B8A6-B9E358EFF91D}"/>
                </a:ext>
              </a:extLst>
            </p:cNvPr>
            <p:cNvSpPr/>
            <p:nvPr/>
          </p:nvSpPr>
          <p:spPr>
            <a:xfrm rot="16200000">
              <a:off x="3232366" y="4466220"/>
              <a:ext cx="220459" cy="683437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33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6D6FFDEE-4CCB-4D00-B125-05A15E1A6FA6}"/>
                </a:ext>
              </a:extLst>
            </p:cNvPr>
            <p:cNvSpPr/>
            <p:nvPr/>
          </p:nvSpPr>
          <p:spPr>
            <a:xfrm rot="16200000">
              <a:off x="2895816" y="3405770"/>
              <a:ext cx="220459" cy="683437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33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6579E588-83C0-4BA7-853B-4CCE7D1DB969}"/>
                </a:ext>
              </a:extLst>
            </p:cNvPr>
            <p:cNvSpPr/>
            <p:nvPr/>
          </p:nvSpPr>
          <p:spPr>
            <a:xfrm rot="16200000">
              <a:off x="3626066" y="3558170"/>
              <a:ext cx="220459" cy="683437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33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19CF0386-8E65-4C92-B5B7-FE9C79E8D00C}"/>
                </a:ext>
              </a:extLst>
            </p:cNvPr>
            <p:cNvSpPr/>
            <p:nvPr/>
          </p:nvSpPr>
          <p:spPr>
            <a:xfrm rot="16200000">
              <a:off x="3630769" y="4149028"/>
              <a:ext cx="220459" cy="683437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33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0962847D-8D28-418E-983C-62039956E4F3}"/>
                </a:ext>
              </a:extLst>
            </p:cNvPr>
            <p:cNvSpPr/>
            <p:nvPr/>
          </p:nvSpPr>
          <p:spPr>
            <a:xfrm rot="16200000">
              <a:off x="2172179" y="4169795"/>
              <a:ext cx="220459" cy="683437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33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楕円 214">
              <a:extLst>
                <a:ext uri="{FF2B5EF4-FFF2-40B4-BE49-F238E27FC236}">
                  <a16:creationId xmlns:a16="http://schemas.microsoft.com/office/drawing/2014/main" id="{CE424275-6C86-4834-B5A6-0DE94570C15A}"/>
                </a:ext>
              </a:extLst>
            </p:cNvPr>
            <p:cNvSpPr/>
            <p:nvPr/>
          </p:nvSpPr>
          <p:spPr>
            <a:xfrm>
              <a:off x="1964836" y="5295038"/>
              <a:ext cx="1902798" cy="550747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E29A69E0-D5F1-4C14-9C87-495CBB5DFA0E}"/>
                </a:ext>
              </a:extLst>
            </p:cNvPr>
            <p:cNvSpPr/>
            <p:nvPr/>
          </p:nvSpPr>
          <p:spPr>
            <a:xfrm rot="16200000">
              <a:off x="2511185" y="3055863"/>
              <a:ext cx="182567" cy="56596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A278CE09-B1AC-4725-AB8F-740ACDA7931B}"/>
                </a:ext>
              </a:extLst>
            </p:cNvPr>
            <p:cNvSpPr/>
            <p:nvPr/>
          </p:nvSpPr>
          <p:spPr>
            <a:xfrm rot="5400000" flipH="1">
              <a:off x="3304509" y="2906198"/>
              <a:ext cx="182567" cy="56596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E9546E49-D5DC-4C4E-B426-45DC5658AF5F}"/>
                </a:ext>
              </a:extLst>
            </p:cNvPr>
            <p:cNvSpPr/>
            <p:nvPr/>
          </p:nvSpPr>
          <p:spPr>
            <a:xfrm rot="16200000">
              <a:off x="1925021" y="3590831"/>
              <a:ext cx="220459" cy="683437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35315DB7-2FC1-4411-99B1-FD008BA5BFC6}"/>
                </a:ext>
              </a:extLst>
            </p:cNvPr>
            <p:cNvSpPr/>
            <p:nvPr/>
          </p:nvSpPr>
          <p:spPr>
            <a:xfrm rot="5400000" flipH="1">
              <a:off x="3144489" y="3508178"/>
              <a:ext cx="182567" cy="56596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275A4403-6D21-4056-A291-926713B7E16C}"/>
                </a:ext>
              </a:extLst>
            </p:cNvPr>
            <p:cNvSpPr/>
            <p:nvPr/>
          </p:nvSpPr>
          <p:spPr>
            <a:xfrm rot="5400000" flipH="1">
              <a:off x="3517870" y="3233859"/>
              <a:ext cx="182567" cy="56596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BDB086F5-E0A2-414A-8B35-F7D409380979}"/>
                </a:ext>
              </a:extLst>
            </p:cNvPr>
            <p:cNvSpPr/>
            <p:nvPr/>
          </p:nvSpPr>
          <p:spPr>
            <a:xfrm rot="5400000" flipH="1">
              <a:off x="2801590" y="3706299"/>
              <a:ext cx="182567" cy="56596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14458123-E9F3-4C0D-AB9F-79491FA5A840}"/>
                </a:ext>
              </a:extLst>
            </p:cNvPr>
            <p:cNvSpPr/>
            <p:nvPr/>
          </p:nvSpPr>
          <p:spPr>
            <a:xfrm rot="5400000" flipH="1">
              <a:off x="2291050" y="3378639"/>
              <a:ext cx="182567" cy="56596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A00DF5E3-039D-47B8-A9B3-56D09B2C3031}"/>
                </a:ext>
              </a:extLst>
            </p:cNvPr>
            <p:cNvSpPr/>
            <p:nvPr/>
          </p:nvSpPr>
          <p:spPr>
            <a:xfrm rot="5400000" flipH="1">
              <a:off x="2215955" y="3903314"/>
              <a:ext cx="212647" cy="65921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B3AEDA04-2B6F-4114-94F0-FF826ADF477D}"/>
                </a:ext>
              </a:extLst>
            </p:cNvPr>
            <p:cNvSpPr/>
            <p:nvPr/>
          </p:nvSpPr>
          <p:spPr>
            <a:xfrm rot="5400000" flipH="1">
              <a:off x="3145595" y="4017614"/>
              <a:ext cx="212647" cy="65921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20C55C3F-62DA-493F-8E0E-9321351E50A4}"/>
                </a:ext>
              </a:extLst>
            </p:cNvPr>
            <p:cNvSpPr/>
            <p:nvPr/>
          </p:nvSpPr>
          <p:spPr>
            <a:xfrm rot="5400000" flipH="1">
              <a:off x="3717095" y="3720436"/>
              <a:ext cx="212647" cy="65921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4497032E-B6A7-4418-9E30-7FB0CC097162}"/>
                </a:ext>
              </a:extLst>
            </p:cNvPr>
            <p:cNvSpPr/>
            <p:nvPr/>
          </p:nvSpPr>
          <p:spPr>
            <a:xfrm rot="5400000" flipH="1">
              <a:off x="4051413" y="3523281"/>
              <a:ext cx="168186" cy="521387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8D693CBB-CF11-4628-B8F5-84814B7BE9EE}"/>
                </a:ext>
              </a:extLst>
            </p:cNvPr>
            <p:cNvSpPr/>
            <p:nvPr/>
          </p:nvSpPr>
          <p:spPr>
            <a:xfrm rot="5400000" flipH="1">
              <a:off x="1347275" y="3910934"/>
              <a:ext cx="212647" cy="65921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4FBFAD06-D8FD-4A95-9F20-43DDB7B69E85}"/>
                </a:ext>
              </a:extLst>
            </p:cNvPr>
            <p:cNvSpPr/>
            <p:nvPr/>
          </p:nvSpPr>
          <p:spPr>
            <a:xfrm rot="5400000" flipH="1">
              <a:off x="1587217" y="4215820"/>
              <a:ext cx="212647" cy="65921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E07FA738-FBA0-4FC4-BD79-F7495818AC2B}"/>
                </a:ext>
              </a:extLst>
            </p:cNvPr>
            <p:cNvSpPr/>
            <p:nvPr/>
          </p:nvSpPr>
          <p:spPr>
            <a:xfrm rot="5400000" flipH="1">
              <a:off x="2189197" y="4467280"/>
              <a:ext cx="212647" cy="65921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1A9684F4-6E03-4D7E-A4D3-AFD462088C8B}"/>
                </a:ext>
              </a:extLst>
            </p:cNvPr>
            <p:cNvSpPr/>
            <p:nvPr/>
          </p:nvSpPr>
          <p:spPr>
            <a:xfrm rot="5400000" flipH="1">
              <a:off x="3309337" y="4650160"/>
              <a:ext cx="212647" cy="65921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90AB097F-4DC5-4E61-B407-C5AB5177210C}"/>
                </a:ext>
              </a:extLst>
            </p:cNvPr>
            <p:cNvSpPr/>
            <p:nvPr/>
          </p:nvSpPr>
          <p:spPr>
            <a:xfrm rot="5400000" flipH="1">
              <a:off x="3743677" y="4345360"/>
              <a:ext cx="212647" cy="65921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731866A6-2151-4004-97D8-E996303D761D}"/>
                </a:ext>
              </a:extLst>
            </p:cNvPr>
            <p:cNvSpPr/>
            <p:nvPr/>
          </p:nvSpPr>
          <p:spPr>
            <a:xfrm rot="5400000" flipH="1">
              <a:off x="4458947" y="3925875"/>
              <a:ext cx="212647" cy="65921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CF34663D-0D37-46F7-A069-642A8E737EAA}"/>
                </a:ext>
              </a:extLst>
            </p:cNvPr>
            <p:cNvSpPr/>
            <p:nvPr/>
          </p:nvSpPr>
          <p:spPr>
            <a:xfrm rot="5400000" flipH="1">
              <a:off x="2873987" y="4329735"/>
              <a:ext cx="212647" cy="65921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3F6AF9A9-ADA9-484F-8C06-1ED808CF1AB3}"/>
                </a:ext>
              </a:extLst>
            </p:cNvPr>
            <p:cNvSpPr/>
            <p:nvPr/>
          </p:nvSpPr>
          <p:spPr>
            <a:xfrm>
              <a:off x="1157582" y="2777920"/>
              <a:ext cx="3578417" cy="2829034"/>
            </a:xfrm>
            <a:custGeom>
              <a:avLst/>
              <a:gdLst>
                <a:gd name="connsiteX0" fmla="*/ 2253795 w 4144539"/>
                <a:gd name="connsiteY0" fmla="*/ 0 h 3276600"/>
                <a:gd name="connsiteX1" fmla="*/ 2226680 w 4144539"/>
                <a:gd name="connsiteY1" fmla="*/ 402755 h 3276600"/>
                <a:gd name="connsiteX2" fmla="*/ 2211384 w 4144539"/>
                <a:gd name="connsiteY2" fmla="*/ 684287 h 3276600"/>
                <a:gd name="connsiteX3" fmla="*/ 2285844 w 4144539"/>
                <a:gd name="connsiteY3" fmla="*/ 639337 h 3276600"/>
                <a:gd name="connsiteX4" fmla="*/ 2680979 w 4144539"/>
                <a:gd name="connsiteY4" fmla="*/ 349735 h 3276600"/>
                <a:gd name="connsiteX5" fmla="*/ 2263260 w 4144539"/>
                <a:gd name="connsiteY5" fmla="*/ 720097 h 3276600"/>
                <a:gd name="connsiteX6" fmla="*/ 2207625 w 4144539"/>
                <a:gd name="connsiteY6" fmla="*/ 753477 h 3276600"/>
                <a:gd name="connsiteX7" fmla="*/ 2203342 w 4144539"/>
                <a:gd name="connsiteY7" fmla="*/ 832309 h 3276600"/>
                <a:gd name="connsiteX8" fmla="*/ 2185465 w 4144539"/>
                <a:gd name="connsiteY8" fmla="*/ 1248594 h 3276600"/>
                <a:gd name="connsiteX9" fmla="*/ 2346832 w 4144539"/>
                <a:gd name="connsiteY9" fmla="*/ 1151613 h 3276600"/>
                <a:gd name="connsiteX10" fmla="*/ 2814959 w 4144539"/>
                <a:gd name="connsiteY10" fmla="*/ 824764 h 3276600"/>
                <a:gd name="connsiteX11" fmla="*/ 2882840 w 4144539"/>
                <a:gd name="connsiteY11" fmla="*/ 767710 h 3276600"/>
                <a:gd name="connsiteX12" fmla="*/ 2885784 w 4144539"/>
                <a:gd name="connsiteY12" fmla="*/ 782338 h 3276600"/>
                <a:gd name="connsiteX13" fmla="*/ 2312405 w 4144539"/>
                <a:gd name="connsiteY13" fmla="*/ 1253498 h 3276600"/>
                <a:gd name="connsiteX14" fmla="*/ 2182391 w 4144539"/>
                <a:gd name="connsiteY14" fmla="*/ 1331204 h 3276600"/>
                <a:gd name="connsiteX15" fmla="*/ 2168464 w 4144539"/>
                <a:gd name="connsiteY15" fmla="*/ 1757438 h 3276600"/>
                <a:gd name="connsiteX16" fmla="*/ 2164165 w 4144539"/>
                <a:gd name="connsiteY16" fmla="*/ 1956291 h 3276600"/>
                <a:gd name="connsiteX17" fmla="*/ 2490800 w 4144539"/>
                <a:gd name="connsiteY17" fmla="*/ 1762996 h 3276600"/>
                <a:gd name="connsiteX18" fmla="*/ 3392624 w 4144539"/>
                <a:gd name="connsiteY18" fmla="*/ 1176893 h 3276600"/>
                <a:gd name="connsiteX19" fmla="*/ 3526454 w 4144539"/>
                <a:gd name="connsiteY19" fmla="*/ 1078968 h 3276600"/>
                <a:gd name="connsiteX20" fmla="*/ 3526839 w 4144539"/>
                <a:gd name="connsiteY20" fmla="*/ 1097629 h 3276600"/>
                <a:gd name="connsiteX21" fmla="*/ 2399816 w 4144539"/>
                <a:gd name="connsiteY21" fmla="*/ 1910374 h 3276600"/>
                <a:gd name="connsiteX22" fmla="*/ 2162127 w 4144539"/>
                <a:gd name="connsiteY22" fmla="*/ 2050553 h 3276600"/>
                <a:gd name="connsiteX23" fmla="*/ 2154321 w 4144539"/>
                <a:gd name="connsiteY23" fmla="*/ 2411557 h 3276600"/>
                <a:gd name="connsiteX24" fmla="*/ 2152201 w 4144539"/>
                <a:gd name="connsiteY24" fmla="*/ 2685538 h 3276600"/>
                <a:gd name="connsiteX25" fmla="*/ 2648266 w 4144539"/>
                <a:gd name="connsiteY25" fmla="*/ 2440391 h 3276600"/>
                <a:gd name="connsiteX26" fmla="*/ 3950537 w 4144539"/>
                <a:gd name="connsiteY26" fmla="*/ 1709221 h 3276600"/>
                <a:gd name="connsiteX27" fmla="*/ 4143535 w 4144539"/>
                <a:gd name="connsiteY27" fmla="*/ 1582546 h 3276600"/>
                <a:gd name="connsiteX28" fmla="*/ 4144539 w 4144539"/>
                <a:gd name="connsiteY28" fmla="*/ 1613618 h 3276600"/>
                <a:gd name="connsiteX29" fmla="*/ 2518968 w 4144539"/>
                <a:gd name="connsiteY29" fmla="*/ 2660606 h 3276600"/>
                <a:gd name="connsiteX30" fmla="*/ 2150994 w 4144539"/>
                <a:gd name="connsiteY30" fmla="*/ 2841592 h 3276600"/>
                <a:gd name="connsiteX31" fmla="*/ 2147627 w 4144539"/>
                <a:gd name="connsiteY31" fmla="*/ 3276600 h 3276600"/>
                <a:gd name="connsiteX32" fmla="*/ 1968513 w 4144539"/>
                <a:gd name="connsiteY32" fmla="*/ 3276600 h 3276600"/>
                <a:gd name="connsiteX33" fmla="*/ 1973171 w 4144539"/>
                <a:gd name="connsiteY33" fmla="*/ 2740582 h 3276600"/>
                <a:gd name="connsiteX34" fmla="*/ 1610627 w 4144539"/>
                <a:gd name="connsiteY34" fmla="*/ 2560642 h 3276600"/>
                <a:gd name="connsiteX35" fmla="*/ 2553 w 4144539"/>
                <a:gd name="connsiteY35" fmla="*/ 1523622 h 3276600"/>
                <a:gd name="connsiteX36" fmla="*/ 1779609 w 4144539"/>
                <a:gd name="connsiteY36" fmla="*/ 2513316 h 3276600"/>
                <a:gd name="connsiteX37" fmla="*/ 1974782 w 4144539"/>
                <a:gd name="connsiteY37" fmla="*/ 2609161 h 3276600"/>
                <a:gd name="connsiteX38" fmla="*/ 1980012 w 4144539"/>
                <a:gd name="connsiteY38" fmla="*/ 2367019 h 3276600"/>
                <a:gd name="connsiteX39" fmla="*/ 1985918 w 4144539"/>
                <a:gd name="connsiteY39" fmla="*/ 2166781 h 3276600"/>
                <a:gd name="connsiteX40" fmla="*/ 1739369 w 4144539"/>
                <a:gd name="connsiteY40" fmla="*/ 2021377 h 3276600"/>
                <a:gd name="connsiteX41" fmla="*/ 612732 w 4144539"/>
                <a:gd name="connsiteY41" fmla="*/ 1189969 h 3276600"/>
                <a:gd name="connsiteX42" fmla="*/ 1648386 w 4144539"/>
                <a:gd name="connsiteY42" fmla="*/ 1873999 h 3276600"/>
                <a:gd name="connsiteX43" fmla="*/ 1988925 w 4144539"/>
                <a:gd name="connsiteY43" fmla="*/ 2075522 h 3276600"/>
                <a:gd name="connsiteX44" fmla="*/ 1996546 w 4144539"/>
                <a:gd name="connsiteY44" fmla="*/ 1872311 h 3276600"/>
                <a:gd name="connsiteX45" fmla="*/ 2005805 w 4144539"/>
                <a:gd name="connsiteY45" fmla="*/ 1668681 h 3276600"/>
                <a:gd name="connsiteX46" fmla="*/ 2012823 w 4144539"/>
                <a:gd name="connsiteY46" fmla="*/ 1537331 h 3276600"/>
                <a:gd name="connsiteX47" fmla="*/ 1844130 w 4144539"/>
                <a:gd name="connsiteY47" fmla="*/ 1436880 h 3276600"/>
                <a:gd name="connsiteX48" fmla="*/ 1183318 w 4144539"/>
                <a:gd name="connsiteY48" fmla="*/ 895632 h 3276600"/>
                <a:gd name="connsiteX49" fmla="*/ 1800388 w 4144539"/>
                <a:gd name="connsiteY49" fmla="*/ 1327897 h 3276600"/>
                <a:gd name="connsiteX50" fmla="*/ 2017218 w 4144539"/>
                <a:gd name="connsiteY50" fmla="*/ 1457655 h 3276600"/>
                <a:gd name="connsiteX51" fmla="*/ 2027741 w 4144539"/>
                <a:gd name="connsiteY51" fmla="*/ 1288059 h 3276600"/>
                <a:gd name="connsiteX52" fmla="*/ 2048678 w 4144539"/>
                <a:gd name="connsiteY52" fmla="*/ 1007752 h 3276600"/>
                <a:gd name="connsiteX53" fmla="*/ 2053699 w 4144539"/>
                <a:gd name="connsiteY53" fmla="*/ 950897 h 3276600"/>
                <a:gd name="connsiteX54" fmla="*/ 1987138 w 4144539"/>
                <a:gd name="connsiteY54" fmla="*/ 910961 h 3276600"/>
                <a:gd name="connsiteX55" fmla="*/ 1569419 w 4144539"/>
                <a:gd name="connsiteY55" fmla="*/ 540599 h 3276600"/>
                <a:gd name="connsiteX56" fmla="*/ 1964554 w 4144539"/>
                <a:gd name="connsiteY56" fmla="*/ 830201 h 3276600"/>
                <a:gd name="connsiteX57" fmla="*/ 2059307 w 4144539"/>
                <a:gd name="connsiteY57" fmla="*/ 887402 h 3276600"/>
                <a:gd name="connsiteX58" fmla="*/ 2060116 w 4144539"/>
                <a:gd name="connsiteY58" fmla="*/ 878234 h 3276600"/>
                <a:gd name="connsiteX59" fmla="*/ 2253795 w 4144539"/>
                <a:gd name="connsiteY59" fmla="*/ 0 h 3276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4144539" h="3276600">
                  <a:moveTo>
                    <a:pt x="2253795" y="0"/>
                  </a:moveTo>
                  <a:cubicBezTo>
                    <a:pt x="2244140" y="129386"/>
                    <a:pt x="2235095" y="263837"/>
                    <a:pt x="2226680" y="402755"/>
                  </a:cubicBezTo>
                  <a:lnTo>
                    <a:pt x="2211384" y="684287"/>
                  </a:lnTo>
                  <a:lnTo>
                    <a:pt x="2285844" y="639337"/>
                  </a:lnTo>
                  <a:cubicBezTo>
                    <a:pt x="2448868" y="536399"/>
                    <a:pt x="2589430" y="433722"/>
                    <a:pt x="2680979" y="349735"/>
                  </a:cubicBezTo>
                  <a:cubicBezTo>
                    <a:pt x="2708574" y="397530"/>
                    <a:pt x="2528253" y="554807"/>
                    <a:pt x="2263260" y="720097"/>
                  </a:cubicBezTo>
                  <a:lnTo>
                    <a:pt x="2207625" y="753477"/>
                  </a:lnTo>
                  <a:lnTo>
                    <a:pt x="2203342" y="832309"/>
                  </a:lnTo>
                  <a:lnTo>
                    <a:pt x="2185465" y="1248594"/>
                  </a:lnTo>
                  <a:lnTo>
                    <a:pt x="2346832" y="1151613"/>
                  </a:lnTo>
                  <a:cubicBezTo>
                    <a:pt x="2530306" y="1036788"/>
                    <a:pt x="2693284" y="923109"/>
                    <a:pt x="2814959" y="824764"/>
                  </a:cubicBezTo>
                  <a:lnTo>
                    <a:pt x="2882840" y="767710"/>
                  </a:lnTo>
                  <a:lnTo>
                    <a:pt x="2885784" y="782338"/>
                  </a:lnTo>
                  <a:cubicBezTo>
                    <a:pt x="2880530" y="855160"/>
                    <a:pt x="2644611" y="1047872"/>
                    <a:pt x="2312405" y="1253498"/>
                  </a:cubicBezTo>
                  <a:lnTo>
                    <a:pt x="2182391" y="1331204"/>
                  </a:lnTo>
                  <a:lnTo>
                    <a:pt x="2168464" y="1757438"/>
                  </a:lnTo>
                  <a:lnTo>
                    <a:pt x="2164165" y="1956291"/>
                  </a:lnTo>
                  <a:lnTo>
                    <a:pt x="2490800" y="1762996"/>
                  </a:lnTo>
                  <a:cubicBezTo>
                    <a:pt x="2840047" y="1551068"/>
                    <a:pt x="3153981" y="1347169"/>
                    <a:pt x="3392624" y="1176893"/>
                  </a:cubicBezTo>
                  <a:lnTo>
                    <a:pt x="3526454" y="1078968"/>
                  </a:lnTo>
                  <a:lnTo>
                    <a:pt x="3526839" y="1097629"/>
                  </a:lnTo>
                  <a:cubicBezTo>
                    <a:pt x="3494812" y="1196836"/>
                    <a:pt x="3031457" y="1529704"/>
                    <a:pt x="2399816" y="1910374"/>
                  </a:cubicBezTo>
                  <a:lnTo>
                    <a:pt x="2162127" y="2050553"/>
                  </a:lnTo>
                  <a:lnTo>
                    <a:pt x="2154321" y="2411557"/>
                  </a:lnTo>
                  <a:lnTo>
                    <a:pt x="2152201" y="2685538"/>
                  </a:lnTo>
                  <a:lnTo>
                    <a:pt x="2648266" y="2440391"/>
                  </a:lnTo>
                  <a:cubicBezTo>
                    <a:pt x="3152950" y="2182210"/>
                    <a:pt x="3606286" y="1927896"/>
                    <a:pt x="3950537" y="1709221"/>
                  </a:cubicBezTo>
                  <a:lnTo>
                    <a:pt x="4143535" y="1582546"/>
                  </a:lnTo>
                  <a:lnTo>
                    <a:pt x="4144539" y="1613618"/>
                  </a:lnTo>
                  <a:cubicBezTo>
                    <a:pt x="4100144" y="1769677"/>
                    <a:pt x="3431790" y="2198008"/>
                    <a:pt x="2518968" y="2660606"/>
                  </a:cubicBezTo>
                  <a:lnTo>
                    <a:pt x="2150994" y="2841592"/>
                  </a:lnTo>
                  <a:lnTo>
                    <a:pt x="2147627" y="3276600"/>
                  </a:lnTo>
                  <a:lnTo>
                    <a:pt x="1968513" y="3276600"/>
                  </a:lnTo>
                  <a:lnTo>
                    <a:pt x="1973171" y="2740582"/>
                  </a:lnTo>
                  <a:lnTo>
                    <a:pt x="1610627" y="2560642"/>
                  </a:lnTo>
                  <a:cubicBezTo>
                    <a:pt x="644616" y="2068616"/>
                    <a:pt x="-47535" y="1627147"/>
                    <a:pt x="2553" y="1523622"/>
                  </a:cubicBezTo>
                  <a:cubicBezTo>
                    <a:pt x="416279" y="1796602"/>
                    <a:pt x="1060631" y="2154949"/>
                    <a:pt x="1779609" y="2513316"/>
                  </a:cubicBezTo>
                  <a:lnTo>
                    <a:pt x="1974782" y="2609161"/>
                  </a:lnTo>
                  <a:lnTo>
                    <a:pt x="1980012" y="2367019"/>
                  </a:lnTo>
                  <a:lnTo>
                    <a:pt x="1985918" y="2166781"/>
                  </a:lnTo>
                  <a:lnTo>
                    <a:pt x="1739369" y="2021377"/>
                  </a:lnTo>
                  <a:cubicBezTo>
                    <a:pt x="1059141" y="1611426"/>
                    <a:pt x="574084" y="1256910"/>
                    <a:pt x="612732" y="1189969"/>
                  </a:cubicBezTo>
                  <a:cubicBezTo>
                    <a:pt x="861046" y="1376934"/>
                    <a:pt x="1229290" y="1619686"/>
                    <a:pt x="1648386" y="1873999"/>
                  </a:cubicBezTo>
                  <a:lnTo>
                    <a:pt x="1988925" y="2075522"/>
                  </a:lnTo>
                  <a:lnTo>
                    <a:pt x="1996546" y="1872311"/>
                  </a:lnTo>
                  <a:cubicBezTo>
                    <a:pt x="1999434" y="1803057"/>
                    <a:pt x="2002523" y="1735146"/>
                    <a:pt x="2005805" y="1668681"/>
                  </a:cubicBezTo>
                  <a:lnTo>
                    <a:pt x="2012823" y="1537331"/>
                  </a:lnTo>
                  <a:lnTo>
                    <a:pt x="1844130" y="1436880"/>
                  </a:lnTo>
                  <a:cubicBezTo>
                    <a:pt x="1434116" y="1184955"/>
                    <a:pt x="1149201" y="954723"/>
                    <a:pt x="1183318" y="895632"/>
                  </a:cubicBezTo>
                  <a:cubicBezTo>
                    <a:pt x="1328516" y="1017951"/>
                    <a:pt x="1547982" y="1171270"/>
                    <a:pt x="1800388" y="1327897"/>
                  </a:cubicBezTo>
                  <a:lnTo>
                    <a:pt x="2017218" y="1457655"/>
                  </a:lnTo>
                  <a:lnTo>
                    <a:pt x="2027741" y="1288059"/>
                  </a:lnTo>
                  <a:cubicBezTo>
                    <a:pt x="2034271" y="1190117"/>
                    <a:pt x="2041262" y="1096534"/>
                    <a:pt x="2048678" y="1007752"/>
                  </a:cubicBezTo>
                  <a:lnTo>
                    <a:pt x="2053699" y="950897"/>
                  </a:lnTo>
                  <a:lnTo>
                    <a:pt x="1987138" y="910961"/>
                  </a:lnTo>
                  <a:cubicBezTo>
                    <a:pt x="1722145" y="745671"/>
                    <a:pt x="1541824" y="588394"/>
                    <a:pt x="1569419" y="540599"/>
                  </a:cubicBezTo>
                  <a:cubicBezTo>
                    <a:pt x="1660968" y="624586"/>
                    <a:pt x="1801531" y="727263"/>
                    <a:pt x="1964554" y="830201"/>
                  </a:cubicBezTo>
                  <a:lnTo>
                    <a:pt x="2059307" y="887402"/>
                  </a:lnTo>
                  <a:lnTo>
                    <a:pt x="2060116" y="878234"/>
                  </a:lnTo>
                  <a:cubicBezTo>
                    <a:pt x="2111019" y="333064"/>
                    <a:pt x="2179054" y="0"/>
                    <a:pt x="2253795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AB4E0814-0918-46B1-8563-CF1EF29894D9}"/>
                </a:ext>
              </a:extLst>
            </p:cNvPr>
            <p:cNvSpPr/>
            <p:nvPr/>
          </p:nvSpPr>
          <p:spPr>
            <a:xfrm rot="5400000" flipH="1">
              <a:off x="2730202" y="3257354"/>
              <a:ext cx="182567" cy="56596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F1B27162-2682-4A57-B0A6-A9B0EBD16627}"/>
                </a:ext>
              </a:extLst>
            </p:cNvPr>
            <p:cNvSpPr/>
            <p:nvPr/>
          </p:nvSpPr>
          <p:spPr>
            <a:xfrm rot="5400000" flipH="1">
              <a:off x="3073737" y="3035738"/>
              <a:ext cx="182567" cy="56596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B6F2F6C8-11DA-4F31-A05C-A76277E5A08C}"/>
                </a:ext>
              </a:extLst>
            </p:cNvPr>
            <p:cNvSpPr/>
            <p:nvPr/>
          </p:nvSpPr>
          <p:spPr>
            <a:xfrm rot="5400000" flipH="1">
              <a:off x="2410797" y="3515798"/>
              <a:ext cx="182567" cy="56596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1DBDCB3A-1B57-4F63-807C-56D80691B3BF}"/>
                </a:ext>
              </a:extLst>
            </p:cNvPr>
            <p:cNvSpPr/>
            <p:nvPr/>
          </p:nvSpPr>
          <p:spPr>
            <a:xfrm rot="5400000" flipH="1">
              <a:off x="3462356" y="3889178"/>
              <a:ext cx="182567" cy="56596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A01DAD2B-D8FC-45C5-9486-D18E1DA11BBC}"/>
                </a:ext>
              </a:extLst>
            </p:cNvPr>
            <p:cNvSpPr/>
            <p:nvPr/>
          </p:nvSpPr>
          <p:spPr>
            <a:xfrm rot="5400000" flipH="1">
              <a:off x="2433656" y="4102538"/>
              <a:ext cx="182567" cy="56596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90FFEE9A-8A4F-4E99-89A0-D5EC34828951}"/>
                </a:ext>
              </a:extLst>
            </p:cNvPr>
            <p:cNvSpPr/>
            <p:nvPr/>
          </p:nvSpPr>
          <p:spPr>
            <a:xfrm rot="5400000" flipH="1">
              <a:off x="1450676" y="4072058"/>
              <a:ext cx="182567" cy="56596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5A42F3B9-09C7-441F-A73A-714E4D12D5CE}"/>
                </a:ext>
              </a:extLst>
            </p:cNvPr>
            <p:cNvSpPr/>
            <p:nvPr/>
          </p:nvSpPr>
          <p:spPr>
            <a:xfrm rot="5400000" flipH="1">
              <a:off x="1885016" y="4361618"/>
              <a:ext cx="182567" cy="565968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FB380BCB-7020-46F5-B176-A1B2E3C058A3}"/>
                </a:ext>
              </a:extLst>
            </p:cNvPr>
            <p:cNvSpPr/>
            <p:nvPr/>
          </p:nvSpPr>
          <p:spPr>
            <a:xfrm rot="5400000" flipH="1">
              <a:off x="2602400" y="4627613"/>
              <a:ext cx="212647" cy="659217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DE62101A-E1CD-4F2F-A6A9-6E148330A79A}"/>
                </a:ext>
              </a:extLst>
            </p:cNvPr>
            <p:cNvSpPr/>
            <p:nvPr/>
          </p:nvSpPr>
          <p:spPr>
            <a:xfrm rot="5400000" flipH="1">
              <a:off x="2823380" y="3766553"/>
              <a:ext cx="212647" cy="659217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D2D993AE-3B9F-4CC9-BF08-1B920084D4A9}"/>
                </a:ext>
              </a:extLst>
            </p:cNvPr>
            <p:cNvSpPr/>
            <p:nvPr/>
          </p:nvSpPr>
          <p:spPr>
            <a:xfrm rot="16200000">
              <a:off x="4258781" y="4134783"/>
              <a:ext cx="194722" cy="603650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DF4E3C09-2A11-4F77-874C-37FD541D9529}"/>
                </a:ext>
              </a:extLst>
            </p:cNvPr>
            <p:cNvSpPr/>
            <p:nvPr/>
          </p:nvSpPr>
          <p:spPr>
            <a:xfrm rot="16200000">
              <a:off x="3695170" y="4500479"/>
              <a:ext cx="194722" cy="603650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60C25CCA-8F80-48C4-BF10-D1471424314C}"/>
                </a:ext>
              </a:extLst>
            </p:cNvPr>
            <p:cNvSpPr/>
            <p:nvPr/>
          </p:nvSpPr>
          <p:spPr>
            <a:xfrm rot="16200000">
              <a:off x="3123670" y="4850999"/>
              <a:ext cx="194722" cy="603650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8991051C-2269-4595-828B-6E6CA4655DF4}"/>
                </a:ext>
              </a:extLst>
            </p:cNvPr>
            <p:cNvSpPr/>
            <p:nvPr/>
          </p:nvSpPr>
          <p:spPr>
            <a:xfrm rot="16200000">
              <a:off x="3077950" y="4188059"/>
              <a:ext cx="194722" cy="603650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フリーフォーム: 図形 248">
              <a:extLst>
                <a:ext uri="{FF2B5EF4-FFF2-40B4-BE49-F238E27FC236}">
                  <a16:creationId xmlns:a16="http://schemas.microsoft.com/office/drawing/2014/main" id="{1156898F-9788-4425-A148-747613EE0879}"/>
                </a:ext>
              </a:extLst>
            </p:cNvPr>
            <p:cNvSpPr/>
            <p:nvPr/>
          </p:nvSpPr>
          <p:spPr>
            <a:xfrm rot="16200000">
              <a:off x="1813030" y="3768959"/>
              <a:ext cx="194722" cy="603650"/>
            </a:xfrm>
            <a:custGeom>
              <a:avLst/>
              <a:gdLst>
                <a:gd name="connsiteX0" fmla="*/ 639959 w 639959"/>
                <a:gd name="connsiteY0" fmla="*/ 699151 h 1983913"/>
                <a:gd name="connsiteX1" fmla="*/ 613796 w 639959"/>
                <a:gd name="connsiteY1" fmla="*/ 726102 h 1983913"/>
                <a:gd name="connsiteX2" fmla="*/ 558223 w 639959"/>
                <a:gd name="connsiteY2" fmla="*/ 761983 h 1983913"/>
                <a:gd name="connsiteX3" fmla="*/ 493140 w 639959"/>
                <a:gd name="connsiteY3" fmla="*/ 787844 h 1983913"/>
                <a:gd name="connsiteX4" fmla="*/ 506514 w 639959"/>
                <a:gd name="connsiteY4" fmla="*/ 794779 h 1983913"/>
                <a:gd name="connsiteX5" fmla="*/ 610760 w 639959"/>
                <a:gd name="connsiteY5" fmla="*/ 888386 h 1983913"/>
                <a:gd name="connsiteX6" fmla="*/ 629056 w 639959"/>
                <a:gd name="connsiteY6" fmla="*/ 921191 h 1983913"/>
                <a:gd name="connsiteX7" fmla="*/ 596809 w 639959"/>
                <a:gd name="connsiteY7" fmla="*/ 940452 h 1983913"/>
                <a:gd name="connsiteX8" fmla="*/ 533843 w 639959"/>
                <a:gd name="connsiteY8" fmla="*/ 960727 h 1983913"/>
                <a:gd name="connsiteX9" fmla="*/ 494499 w 639959"/>
                <a:gd name="connsiteY9" fmla="*/ 965328 h 1983913"/>
                <a:gd name="connsiteX10" fmla="*/ 558222 w 639959"/>
                <a:gd name="connsiteY10" fmla="*/ 990649 h 1983913"/>
                <a:gd name="connsiteX11" fmla="*/ 613795 w 639959"/>
                <a:gd name="connsiteY11" fmla="*/ 1026530 h 1983913"/>
                <a:gd name="connsiteX12" fmla="*/ 639958 w 639959"/>
                <a:gd name="connsiteY12" fmla="*/ 1053481 h 1983913"/>
                <a:gd name="connsiteX13" fmla="*/ 613795 w 639959"/>
                <a:gd name="connsiteY13" fmla="*/ 1080432 h 1983913"/>
                <a:gd name="connsiteX14" fmla="*/ 488874 w 639959"/>
                <a:gd name="connsiteY14" fmla="*/ 1143869 h 1983913"/>
                <a:gd name="connsiteX15" fmla="*/ 422037 w 639959"/>
                <a:gd name="connsiteY15" fmla="*/ 1158573 h 1983913"/>
                <a:gd name="connsiteX16" fmla="*/ 433483 w 639959"/>
                <a:gd name="connsiteY16" fmla="*/ 1162521 h 1983913"/>
                <a:gd name="connsiteX17" fmla="*/ 610759 w 639959"/>
                <a:gd name="connsiteY17" fmla="*/ 1293995 h 1983913"/>
                <a:gd name="connsiteX18" fmla="*/ 629055 w 639959"/>
                <a:gd name="connsiteY18" fmla="*/ 1326799 h 1983913"/>
                <a:gd name="connsiteX19" fmla="*/ 608239 w 639959"/>
                <a:gd name="connsiteY19" fmla="*/ 1339232 h 1983913"/>
                <a:gd name="connsiteX20" fmla="*/ 629054 w 639959"/>
                <a:gd name="connsiteY20" fmla="*/ 1351666 h 1983913"/>
                <a:gd name="connsiteX21" fmla="*/ 610758 w 639959"/>
                <a:gd name="connsiteY21" fmla="*/ 1384470 h 1983913"/>
                <a:gd name="connsiteX22" fmla="*/ 433482 w 639959"/>
                <a:gd name="connsiteY22" fmla="*/ 1515944 h 1983913"/>
                <a:gd name="connsiteX23" fmla="*/ 374182 w 639959"/>
                <a:gd name="connsiteY23" fmla="*/ 1536396 h 1983913"/>
                <a:gd name="connsiteX24" fmla="*/ 408531 w 639959"/>
                <a:gd name="connsiteY24" fmla="*/ 1538815 h 1983913"/>
                <a:gd name="connsiteX25" fmla="*/ 613794 w 639959"/>
                <a:gd name="connsiteY25" fmla="*/ 1619927 h 1983913"/>
                <a:gd name="connsiteX26" fmla="*/ 639957 w 639959"/>
                <a:gd name="connsiteY26" fmla="*/ 1646878 h 1983913"/>
                <a:gd name="connsiteX27" fmla="*/ 613794 w 639959"/>
                <a:gd name="connsiteY27" fmla="*/ 1673829 h 1983913"/>
                <a:gd name="connsiteX28" fmla="*/ 558221 w 639959"/>
                <a:gd name="connsiteY28" fmla="*/ 1709710 h 1983913"/>
                <a:gd name="connsiteX29" fmla="*/ 512709 w 639959"/>
                <a:gd name="connsiteY29" fmla="*/ 1727795 h 1983913"/>
                <a:gd name="connsiteX30" fmla="*/ 533841 w 639959"/>
                <a:gd name="connsiteY30" fmla="*/ 1730266 h 1983913"/>
                <a:gd name="connsiteX31" fmla="*/ 596807 w 639959"/>
                <a:gd name="connsiteY31" fmla="*/ 1750541 h 1983913"/>
                <a:gd name="connsiteX32" fmla="*/ 629054 w 639959"/>
                <a:gd name="connsiteY32" fmla="*/ 1769803 h 1983913"/>
                <a:gd name="connsiteX33" fmla="*/ 610758 w 639959"/>
                <a:gd name="connsiteY33" fmla="*/ 1802607 h 1983913"/>
                <a:gd name="connsiteX34" fmla="*/ 349561 w 639959"/>
                <a:gd name="connsiteY34" fmla="*/ 1963025 h 1983913"/>
                <a:gd name="connsiteX35" fmla="*/ 43149 w 639959"/>
                <a:gd name="connsiteY35" fmla="*/ 1954697 h 1983913"/>
                <a:gd name="connsiteX36" fmla="*/ 10903 w 639959"/>
                <a:gd name="connsiteY36" fmla="*/ 1935436 h 1983913"/>
                <a:gd name="connsiteX37" fmla="*/ 29198 w 639959"/>
                <a:gd name="connsiteY37" fmla="*/ 1902632 h 1983913"/>
                <a:gd name="connsiteX38" fmla="*/ 206474 w 639959"/>
                <a:gd name="connsiteY38" fmla="*/ 1771158 h 1983913"/>
                <a:gd name="connsiteX39" fmla="*/ 249752 w 639959"/>
                <a:gd name="connsiteY39" fmla="*/ 1756232 h 1983913"/>
                <a:gd name="connsiteX40" fmla="*/ 231426 w 639959"/>
                <a:gd name="connsiteY40" fmla="*/ 1754941 h 1983913"/>
                <a:gd name="connsiteX41" fmla="*/ 26162 w 639959"/>
                <a:gd name="connsiteY41" fmla="*/ 1673829 h 1983913"/>
                <a:gd name="connsiteX42" fmla="*/ 0 w 639959"/>
                <a:gd name="connsiteY42" fmla="*/ 1646878 h 1983913"/>
                <a:gd name="connsiteX43" fmla="*/ 26162 w 639959"/>
                <a:gd name="connsiteY43" fmla="*/ 1619927 h 1983913"/>
                <a:gd name="connsiteX44" fmla="*/ 81735 w 639959"/>
                <a:gd name="connsiteY44" fmla="*/ 1584046 h 1983913"/>
                <a:gd name="connsiteX45" fmla="*/ 140186 w 639959"/>
                <a:gd name="connsiteY45" fmla="*/ 1560820 h 1983913"/>
                <a:gd name="connsiteX46" fmla="*/ 106115 w 639959"/>
                <a:gd name="connsiteY46" fmla="*/ 1556835 h 1983913"/>
                <a:gd name="connsiteX47" fmla="*/ 43149 w 639959"/>
                <a:gd name="connsiteY47" fmla="*/ 1536560 h 1983913"/>
                <a:gd name="connsiteX48" fmla="*/ 10903 w 639959"/>
                <a:gd name="connsiteY48" fmla="*/ 1517299 h 1983913"/>
                <a:gd name="connsiteX49" fmla="*/ 29198 w 639959"/>
                <a:gd name="connsiteY49" fmla="*/ 1484495 h 1983913"/>
                <a:gd name="connsiteX50" fmla="*/ 206474 w 639959"/>
                <a:gd name="connsiteY50" fmla="*/ 1353021 h 1983913"/>
                <a:gd name="connsiteX51" fmla="*/ 246454 w 639959"/>
                <a:gd name="connsiteY51" fmla="*/ 1339232 h 1983913"/>
                <a:gd name="connsiteX52" fmla="*/ 206475 w 639959"/>
                <a:gd name="connsiteY52" fmla="*/ 1325443 h 1983913"/>
                <a:gd name="connsiteX53" fmla="*/ 29199 w 639959"/>
                <a:gd name="connsiteY53" fmla="*/ 1193969 h 1983913"/>
                <a:gd name="connsiteX54" fmla="*/ 10904 w 639959"/>
                <a:gd name="connsiteY54" fmla="*/ 1161166 h 1983913"/>
                <a:gd name="connsiteX55" fmla="*/ 43150 w 639959"/>
                <a:gd name="connsiteY55" fmla="*/ 1141904 h 1983913"/>
                <a:gd name="connsiteX56" fmla="*/ 100038 w 639959"/>
                <a:gd name="connsiteY56" fmla="*/ 1123586 h 1983913"/>
                <a:gd name="connsiteX57" fmla="*/ 81736 w 639959"/>
                <a:gd name="connsiteY57" fmla="*/ 1116313 h 1983913"/>
                <a:gd name="connsiteX58" fmla="*/ 26163 w 639959"/>
                <a:gd name="connsiteY58" fmla="*/ 1080432 h 1983913"/>
                <a:gd name="connsiteX59" fmla="*/ 1 w 639959"/>
                <a:gd name="connsiteY59" fmla="*/ 1053481 h 1983913"/>
                <a:gd name="connsiteX60" fmla="*/ 26163 w 639959"/>
                <a:gd name="connsiteY60" fmla="*/ 1026530 h 1983913"/>
                <a:gd name="connsiteX61" fmla="*/ 231427 w 639959"/>
                <a:gd name="connsiteY61" fmla="*/ 945418 h 1983913"/>
                <a:gd name="connsiteX62" fmla="*/ 272304 w 639959"/>
                <a:gd name="connsiteY62" fmla="*/ 942539 h 1983913"/>
                <a:gd name="connsiteX63" fmla="*/ 206476 w 639959"/>
                <a:gd name="connsiteY63" fmla="*/ 919835 h 1983913"/>
                <a:gd name="connsiteX64" fmla="*/ 29200 w 639959"/>
                <a:gd name="connsiteY64" fmla="*/ 788361 h 1983913"/>
                <a:gd name="connsiteX65" fmla="*/ 10905 w 639959"/>
                <a:gd name="connsiteY65" fmla="*/ 755558 h 1983913"/>
                <a:gd name="connsiteX66" fmla="*/ 42529 w 639959"/>
                <a:gd name="connsiteY66" fmla="*/ 736668 h 1983913"/>
                <a:gd name="connsiteX67" fmla="*/ 26164 w 639959"/>
                <a:gd name="connsiteY67" fmla="*/ 726102 h 1983913"/>
                <a:gd name="connsiteX68" fmla="*/ 2 w 639959"/>
                <a:gd name="connsiteY68" fmla="*/ 699151 h 1983913"/>
                <a:gd name="connsiteX69" fmla="*/ 26164 w 639959"/>
                <a:gd name="connsiteY69" fmla="*/ 672200 h 1983913"/>
                <a:gd name="connsiteX70" fmla="*/ 81737 w 639959"/>
                <a:gd name="connsiteY70" fmla="*/ 636319 h 1983913"/>
                <a:gd name="connsiteX71" fmla="*/ 81820 w 639959"/>
                <a:gd name="connsiteY71" fmla="*/ 636286 h 1983913"/>
                <a:gd name="connsiteX72" fmla="*/ 81736 w 639959"/>
                <a:gd name="connsiteY72" fmla="*/ 636252 h 1983913"/>
                <a:gd name="connsiteX73" fmla="*/ 26163 w 639959"/>
                <a:gd name="connsiteY73" fmla="*/ 600371 h 1983913"/>
                <a:gd name="connsiteX74" fmla="*/ 1 w 639959"/>
                <a:gd name="connsiteY74" fmla="*/ 573420 h 1983913"/>
                <a:gd name="connsiteX75" fmla="*/ 26163 w 639959"/>
                <a:gd name="connsiteY75" fmla="*/ 546469 h 1983913"/>
                <a:gd name="connsiteX76" fmla="*/ 231427 w 639959"/>
                <a:gd name="connsiteY76" fmla="*/ 465357 h 1983913"/>
                <a:gd name="connsiteX77" fmla="*/ 272304 w 639959"/>
                <a:gd name="connsiteY77" fmla="*/ 462478 h 1983913"/>
                <a:gd name="connsiteX78" fmla="*/ 206476 w 639959"/>
                <a:gd name="connsiteY78" fmla="*/ 439774 h 1983913"/>
                <a:gd name="connsiteX79" fmla="*/ 29200 w 639959"/>
                <a:gd name="connsiteY79" fmla="*/ 308300 h 1983913"/>
                <a:gd name="connsiteX80" fmla="*/ 10905 w 639959"/>
                <a:gd name="connsiteY80" fmla="*/ 275496 h 1983913"/>
                <a:gd name="connsiteX81" fmla="*/ 43151 w 639959"/>
                <a:gd name="connsiteY81" fmla="*/ 256235 h 1983913"/>
                <a:gd name="connsiteX82" fmla="*/ 180235 w 639959"/>
                <a:gd name="connsiteY82" fmla="*/ 227292 h 1983913"/>
                <a:gd name="connsiteX83" fmla="*/ 196169 w 639959"/>
                <a:gd name="connsiteY83" fmla="*/ 228013 h 1983913"/>
                <a:gd name="connsiteX84" fmla="*/ 189259 w 639959"/>
                <a:gd name="connsiteY84" fmla="*/ 223347 h 1983913"/>
                <a:gd name="connsiteX85" fmla="*/ 52052 w 639959"/>
                <a:gd name="connsiteY85" fmla="*/ 50471 h 1983913"/>
                <a:gd name="connsiteX86" fmla="*/ 42870 w 639959"/>
                <a:gd name="connsiteY86" fmla="*/ 14050 h 1983913"/>
                <a:gd name="connsiteX87" fmla="*/ 79003 w 639959"/>
                <a:gd name="connsiteY87" fmla="*/ 3791 h 1983913"/>
                <a:gd name="connsiteX88" fmla="*/ 377129 w 639959"/>
                <a:gd name="connsiteY88" fmla="*/ 75052 h 1983913"/>
                <a:gd name="connsiteX89" fmla="*/ 587907 w 639959"/>
                <a:gd name="connsiteY89" fmla="*/ 297606 h 1983913"/>
                <a:gd name="connsiteX90" fmla="*/ 597089 w 639959"/>
                <a:gd name="connsiteY90" fmla="*/ 334028 h 1983913"/>
                <a:gd name="connsiteX91" fmla="*/ 560956 w 639959"/>
                <a:gd name="connsiteY91" fmla="*/ 344287 h 1983913"/>
                <a:gd name="connsiteX92" fmla="*/ 547149 w 639959"/>
                <a:gd name="connsiteY92" fmla="*/ 344974 h 1983913"/>
                <a:gd name="connsiteX93" fmla="*/ 566368 w 639959"/>
                <a:gd name="connsiteY93" fmla="*/ 359284 h 1983913"/>
                <a:gd name="connsiteX94" fmla="*/ 610760 w 639959"/>
                <a:gd name="connsiteY94" fmla="*/ 408325 h 1983913"/>
                <a:gd name="connsiteX95" fmla="*/ 629056 w 639959"/>
                <a:gd name="connsiteY95" fmla="*/ 441129 h 1983913"/>
                <a:gd name="connsiteX96" fmla="*/ 596809 w 639959"/>
                <a:gd name="connsiteY96" fmla="*/ 460391 h 1983913"/>
                <a:gd name="connsiteX97" fmla="*/ 533843 w 639959"/>
                <a:gd name="connsiteY97" fmla="*/ 480666 h 1983913"/>
                <a:gd name="connsiteX98" fmla="*/ 494499 w 639959"/>
                <a:gd name="connsiteY98" fmla="*/ 485267 h 1983913"/>
                <a:gd name="connsiteX99" fmla="*/ 558222 w 639959"/>
                <a:gd name="connsiteY99" fmla="*/ 510588 h 1983913"/>
                <a:gd name="connsiteX100" fmla="*/ 613795 w 639959"/>
                <a:gd name="connsiteY100" fmla="*/ 546469 h 1983913"/>
                <a:gd name="connsiteX101" fmla="*/ 639958 w 639959"/>
                <a:gd name="connsiteY101" fmla="*/ 573420 h 1983913"/>
                <a:gd name="connsiteX102" fmla="*/ 613795 w 639959"/>
                <a:gd name="connsiteY102" fmla="*/ 600371 h 1983913"/>
                <a:gd name="connsiteX103" fmla="*/ 558222 w 639959"/>
                <a:gd name="connsiteY103" fmla="*/ 636252 h 1983913"/>
                <a:gd name="connsiteX104" fmla="*/ 558139 w 639959"/>
                <a:gd name="connsiteY104" fmla="*/ 636285 h 1983913"/>
                <a:gd name="connsiteX105" fmla="*/ 558223 w 639959"/>
                <a:gd name="connsiteY105" fmla="*/ 636319 h 1983913"/>
                <a:gd name="connsiteX106" fmla="*/ 613796 w 639959"/>
                <a:gd name="connsiteY106" fmla="*/ 672200 h 198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39959" h="1983913">
                  <a:moveTo>
                    <a:pt x="639959" y="699151"/>
                  </a:moveTo>
                  <a:lnTo>
                    <a:pt x="613796" y="726102"/>
                  </a:lnTo>
                  <a:cubicBezTo>
                    <a:pt x="597877" y="739277"/>
                    <a:pt x="579198" y="751324"/>
                    <a:pt x="558223" y="761983"/>
                  </a:cubicBezTo>
                  <a:lnTo>
                    <a:pt x="493140" y="787844"/>
                  </a:lnTo>
                  <a:lnTo>
                    <a:pt x="506514" y="794779"/>
                  </a:lnTo>
                  <a:cubicBezTo>
                    <a:pt x="551062" y="822503"/>
                    <a:pt x="586827" y="854694"/>
                    <a:pt x="610760" y="888386"/>
                  </a:cubicBezTo>
                  <a:lnTo>
                    <a:pt x="629056" y="921191"/>
                  </a:lnTo>
                  <a:lnTo>
                    <a:pt x="596809" y="940452"/>
                  </a:lnTo>
                  <a:cubicBezTo>
                    <a:pt x="578023" y="949058"/>
                    <a:pt x="556862" y="955860"/>
                    <a:pt x="533843" y="960727"/>
                  </a:cubicBezTo>
                  <a:lnTo>
                    <a:pt x="494499" y="965328"/>
                  </a:lnTo>
                  <a:lnTo>
                    <a:pt x="558222" y="990649"/>
                  </a:lnTo>
                  <a:cubicBezTo>
                    <a:pt x="579197" y="1001308"/>
                    <a:pt x="597876" y="1013355"/>
                    <a:pt x="613795" y="1026530"/>
                  </a:cubicBezTo>
                  <a:lnTo>
                    <a:pt x="639958" y="1053481"/>
                  </a:lnTo>
                  <a:lnTo>
                    <a:pt x="613795" y="1080432"/>
                  </a:lnTo>
                  <a:cubicBezTo>
                    <a:pt x="581957" y="1106782"/>
                    <a:pt x="539080" y="1128619"/>
                    <a:pt x="488874" y="1143869"/>
                  </a:cubicBezTo>
                  <a:lnTo>
                    <a:pt x="422037" y="1158573"/>
                  </a:lnTo>
                  <a:lnTo>
                    <a:pt x="433483" y="1162521"/>
                  </a:lnTo>
                  <a:cubicBezTo>
                    <a:pt x="512339" y="1196296"/>
                    <a:pt x="574859" y="1243456"/>
                    <a:pt x="610759" y="1293995"/>
                  </a:cubicBezTo>
                  <a:lnTo>
                    <a:pt x="629055" y="1326799"/>
                  </a:lnTo>
                  <a:lnTo>
                    <a:pt x="608239" y="1339232"/>
                  </a:lnTo>
                  <a:lnTo>
                    <a:pt x="629054" y="1351666"/>
                  </a:lnTo>
                  <a:lnTo>
                    <a:pt x="610758" y="1384470"/>
                  </a:lnTo>
                  <a:cubicBezTo>
                    <a:pt x="574858" y="1435008"/>
                    <a:pt x="512338" y="1482168"/>
                    <a:pt x="433482" y="1515944"/>
                  </a:cubicBezTo>
                  <a:lnTo>
                    <a:pt x="374182" y="1536396"/>
                  </a:lnTo>
                  <a:lnTo>
                    <a:pt x="408531" y="1538815"/>
                  </a:lnTo>
                  <a:cubicBezTo>
                    <a:pt x="493442" y="1551031"/>
                    <a:pt x="566037" y="1580402"/>
                    <a:pt x="613794" y="1619927"/>
                  </a:cubicBezTo>
                  <a:lnTo>
                    <a:pt x="639957" y="1646878"/>
                  </a:lnTo>
                  <a:lnTo>
                    <a:pt x="613794" y="1673829"/>
                  </a:lnTo>
                  <a:cubicBezTo>
                    <a:pt x="597875" y="1687004"/>
                    <a:pt x="579196" y="1699051"/>
                    <a:pt x="558221" y="1709710"/>
                  </a:cubicBezTo>
                  <a:lnTo>
                    <a:pt x="512709" y="1727795"/>
                  </a:lnTo>
                  <a:lnTo>
                    <a:pt x="533841" y="1730266"/>
                  </a:lnTo>
                  <a:cubicBezTo>
                    <a:pt x="556860" y="1735134"/>
                    <a:pt x="578021" y="1741935"/>
                    <a:pt x="596807" y="1750541"/>
                  </a:cubicBezTo>
                  <a:lnTo>
                    <a:pt x="629054" y="1769803"/>
                  </a:lnTo>
                  <a:lnTo>
                    <a:pt x="610758" y="1802607"/>
                  </a:lnTo>
                  <a:cubicBezTo>
                    <a:pt x="562892" y="1869992"/>
                    <a:pt x="467701" y="1931369"/>
                    <a:pt x="349561" y="1963025"/>
                  </a:cubicBezTo>
                  <a:cubicBezTo>
                    <a:pt x="231422" y="1994680"/>
                    <a:pt x="118295" y="1989121"/>
                    <a:pt x="43149" y="1954697"/>
                  </a:cubicBezTo>
                  <a:lnTo>
                    <a:pt x="10903" y="1935436"/>
                  </a:lnTo>
                  <a:lnTo>
                    <a:pt x="29198" y="1902632"/>
                  </a:lnTo>
                  <a:cubicBezTo>
                    <a:pt x="65098" y="1852093"/>
                    <a:pt x="127618" y="1804934"/>
                    <a:pt x="206474" y="1771158"/>
                  </a:cubicBezTo>
                  <a:lnTo>
                    <a:pt x="249752" y="1756232"/>
                  </a:lnTo>
                  <a:lnTo>
                    <a:pt x="231426" y="1754941"/>
                  </a:lnTo>
                  <a:cubicBezTo>
                    <a:pt x="146514" y="1742725"/>
                    <a:pt x="73919" y="1713354"/>
                    <a:pt x="26162" y="1673829"/>
                  </a:cubicBezTo>
                  <a:lnTo>
                    <a:pt x="0" y="1646878"/>
                  </a:lnTo>
                  <a:lnTo>
                    <a:pt x="26162" y="1619927"/>
                  </a:lnTo>
                  <a:cubicBezTo>
                    <a:pt x="42081" y="1606752"/>
                    <a:pt x="60760" y="1594705"/>
                    <a:pt x="81735" y="1584046"/>
                  </a:cubicBezTo>
                  <a:lnTo>
                    <a:pt x="140186" y="1560820"/>
                  </a:lnTo>
                  <a:lnTo>
                    <a:pt x="106115" y="1556835"/>
                  </a:lnTo>
                  <a:cubicBezTo>
                    <a:pt x="83096" y="1551968"/>
                    <a:pt x="61936" y="1545166"/>
                    <a:pt x="43149" y="1536560"/>
                  </a:cubicBezTo>
                  <a:lnTo>
                    <a:pt x="10903" y="1517299"/>
                  </a:lnTo>
                  <a:lnTo>
                    <a:pt x="29198" y="1484495"/>
                  </a:lnTo>
                  <a:cubicBezTo>
                    <a:pt x="65098" y="1433956"/>
                    <a:pt x="127618" y="1386797"/>
                    <a:pt x="206474" y="1353021"/>
                  </a:cubicBezTo>
                  <a:lnTo>
                    <a:pt x="246454" y="1339232"/>
                  </a:lnTo>
                  <a:lnTo>
                    <a:pt x="206475" y="1325443"/>
                  </a:lnTo>
                  <a:cubicBezTo>
                    <a:pt x="127619" y="1291668"/>
                    <a:pt x="65099" y="1244508"/>
                    <a:pt x="29199" y="1193969"/>
                  </a:cubicBezTo>
                  <a:lnTo>
                    <a:pt x="10904" y="1161166"/>
                  </a:lnTo>
                  <a:lnTo>
                    <a:pt x="43150" y="1141904"/>
                  </a:lnTo>
                  <a:lnTo>
                    <a:pt x="100038" y="1123586"/>
                  </a:lnTo>
                  <a:lnTo>
                    <a:pt x="81736" y="1116313"/>
                  </a:lnTo>
                  <a:cubicBezTo>
                    <a:pt x="60761" y="1105654"/>
                    <a:pt x="42082" y="1093607"/>
                    <a:pt x="26163" y="1080432"/>
                  </a:cubicBezTo>
                  <a:lnTo>
                    <a:pt x="1" y="1053481"/>
                  </a:lnTo>
                  <a:lnTo>
                    <a:pt x="26163" y="1026530"/>
                  </a:lnTo>
                  <a:cubicBezTo>
                    <a:pt x="73920" y="987005"/>
                    <a:pt x="146515" y="957634"/>
                    <a:pt x="231427" y="945418"/>
                  </a:cubicBezTo>
                  <a:lnTo>
                    <a:pt x="272304" y="942539"/>
                  </a:lnTo>
                  <a:lnTo>
                    <a:pt x="206476" y="919835"/>
                  </a:lnTo>
                  <a:cubicBezTo>
                    <a:pt x="127620" y="886060"/>
                    <a:pt x="65100" y="838900"/>
                    <a:pt x="29200" y="788361"/>
                  </a:cubicBezTo>
                  <a:lnTo>
                    <a:pt x="10905" y="755558"/>
                  </a:lnTo>
                  <a:lnTo>
                    <a:pt x="42529" y="736668"/>
                  </a:lnTo>
                  <a:lnTo>
                    <a:pt x="26164" y="726102"/>
                  </a:lnTo>
                  <a:lnTo>
                    <a:pt x="2" y="699151"/>
                  </a:lnTo>
                  <a:lnTo>
                    <a:pt x="26164" y="672200"/>
                  </a:lnTo>
                  <a:cubicBezTo>
                    <a:pt x="42083" y="659025"/>
                    <a:pt x="60762" y="646978"/>
                    <a:pt x="81737" y="636319"/>
                  </a:cubicBezTo>
                  <a:lnTo>
                    <a:pt x="81820" y="636286"/>
                  </a:lnTo>
                  <a:lnTo>
                    <a:pt x="81736" y="636252"/>
                  </a:lnTo>
                  <a:cubicBezTo>
                    <a:pt x="60761" y="625593"/>
                    <a:pt x="42082" y="613546"/>
                    <a:pt x="26163" y="600371"/>
                  </a:cubicBezTo>
                  <a:lnTo>
                    <a:pt x="1" y="573420"/>
                  </a:lnTo>
                  <a:lnTo>
                    <a:pt x="26163" y="546469"/>
                  </a:lnTo>
                  <a:cubicBezTo>
                    <a:pt x="73920" y="506944"/>
                    <a:pt x="146515" y="477573"/>
                    <a:pt x="231427" y="465357"/>
                  </a:cubicBezTo>
                  <a:lnTo>
                    <a:pt x="272304" y="462478"/>
                  </a:lnTo>
                  <a:lnTo>
                    <a:pt x="206476" y="439774"/>
                  </a:lnTo>
                  <a:cubicBezTo>
                    <a:pt x="127620" y="405998"/>
                    <a:pt x="65100" y="358839"/>
                    <a:pt x="29200" y="308300"/>
                  </a:cubicBezTo>
                  <a:lnTo>
                    <a:pt x="10905" y="275496"/>
                  </a:lnTo>
                  <a:lnTo>
                    <a:pt x="43151" y="256235"/>
                  </a:lnTo>
                  <a:cubicBezTo>
                    <a:pt x="80724" y="239023"/>
                    <a:pt x="127792" y="229027"/>
                    <a:pt x="180235" y="227292"/>
                  </a:cubicBezTo>
                  <a:lnTo>
                    <a:pt x="196169" y="228013"/>
                  </a:lnTo>
                  <a:lnTo>
                    <a:pt x="189259" y="223347"/>
                  </a:lnTo>
                  <a:cubicBezTo>
                    <a:pt x="121832" y="170313"/>
                    <a:pt x="73648" y="108579"/>
                    <a:pt x="52052" y="50471"/>
                  </a:cubicBezTo>
                  <a:lnTo>
                    <a:pt x="42870" y="14050"/>
                  </a:lnTo>
                  <a:lnTo>
                    <a:pt x="79003" y="3791"/>
                  </a:lnTo>
                  <a:cubicBezTo>
                    <a:pt x="160498" y="-10011"/>
                    <a:pt x="271208" y="13899"/>
                    <a:pt x="377129" y="75052"/>
                  </a:cubicBezTo>
                  <a:cubicBezTo>
                    <a:pt x="483050" y="136205"/>
                    <a:pt x="559112" y="220129"/>
                    <a:pt x="587907" y="297606"/>
                  </a:cubicBezTo>
                  <a:lnTo>
                    <a:pt x="597089" y="334028"/>
                  </a:lnTo>
                  <a:lnTo>
                    <a:pt x="560956" y="344287"/>
                  </a:lnTo>
                  <a:lnTo>
                    <a:pt x="547149" y="344974"/>
                  </a:lnTo>
                  <a:lnTo>
                    <a:pt x="566368" y="359284"/>
                  </a:lnTo>
                  <a:cubicBezTo>
                    <a:pt x="583869" y="375008"/>
                    <a:pt x="598793" y="391479"/>
                    <a:pt x="610760" y="408325"/>
                  </a:cubicBezTo>
                  <a:lnTo>
                    <a:pt x="629056" y="441129"/>
                  </a:lnTo>
                  <a:lnTo>
                    <a:pt x="596809" y="460391"/>
                  </a:lnTo>
                  <a:cubicBezTo>
                    <a:pt x="578023" y="468997"/>
                    <a:pt x="556862" y="475799"/>
                    <a:pt x="533843" y="480666"/>
                  </a:cubicBezTo>
                  <a:lnTo>
                    <a:pt x="494499" y="485267"/>
                  </a:lnTo>
                  <a:lnTo>
                    <a:pt x="558222" y="510588"/>
                  </a:lnTo>
                  <a:cubicBezTo>
                    <a:pt x="579197" y="521247"/>
                    <a:pt x="597876" y="533294"/>
                    <a:pt x="613795" y="546469"/>
                  </a:cubicBezTo>
                  <a:lnTo>
                    <a:pt x="639958" y="573420"/>
                  </a:lnTo>
                  <a:lnTo>
                    <a:pt x="613795" y="600371"/>
                  </a:lnTo>
                  <a:cubicBezTo>
                    <a:pt x="597876" y="613546"/>
                    <a:pt x="579197" y="625593"/>
                    <a:pt x="558222" y="636252"/>
                  </a:cubicBezTo>
                  <a:lnTo>
                    <a:pt x="558139" y="636285"/>
                  </a:lnTo>
                  <a:lnTo>
                    <a:pt x="558223" y="636319"/>
                  </a:lnTo>
                  <a:cubicBezTo>
                    <a:pt x="579198" y="646978"/>
                    <a:pt x="597877" y="659025"/>
                    <a:pt x="613796" y="67220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F0128CBD-40F6-41C3-857D-30C0071E0520}"/>
                </a:ext>
              </a:extLst>
            </p:cNvPr>
            <p:cNvSpPr/>
            <p:nvPr/>
          </p:nvSpPr>
          <p:spPr>
            <a:xfrm rot="19800000">
              <a:off x="2914297" y="2763995"/>
              <a:ext cx="343507" cy="234149"/>
            </a:xfrm>
            <a:custGeom>
              <a:avLst/>
              <a:gdLst>
                <a:gd name="connsiteX0" fmla="*/ 558222 w 1018202"/>
                <a:gd name="connsiteY0" fmla="*/ 51468 h 694048"/>
                <a:gd name="connsiteX1" fmla="*/ 613794 w 1018202"/>
                <a:gd name="connsiteY1" fmla="*/ 87349 h 694048"/>
                <a:gd name="connsiteX2" fmla="*/ 639957 w 1018202"/>
                <a:gd name="connsiteY2" fmla="*/ 114300 h 694048"/>
                <a:gd name="connsiteX3" fmla="*/ 613794 w 1018202"/>
                <a:gd name="connsiteY3" fmla="*/ 141251 h 694048"/>
                <a:gd name="connsiteX4" fmla="*/ 319978 w 1018202"/>
                <a:gd name="connsiteY4" fmla="*/ 228600 h 694048"/>
                <a:gd name="connsiteX5" fmla="*/ 26162 w 1018202"/>
                <a:gd name="connsiteY5" fmla="*/ 141251 h 694048"/>
                <a:gd name="connsiteX6" fmla="*/ 0 w 1018202"/>
                <a:gd name="connsiteY6" fmla="*/ 114300 h 694048"/>
                <a:gd name="connsiteX7" fmla="*/ 26162 w 1018202"/>
                <a:gd name="connsiteY7" fmla="*/ 87349 h 694048"/>
                <a:gd name="connsiteX8" fmla="*/ 319978 w 1018202"/>
                <a:gd name="connsiteY8" fmla="*/ 0 h 694048"/>
                <a:gd name="connsiteX9" fmla="*/ 558222 w 1018202"/>
                <a:gd name="connsiteY9" fmla="*/ 51468 h 694048"/>
                <a:gd name="connsiteX10" fmla="*/ 779456 w 1018202"/>
                <a:gd name="connsiteY10" fmla="*/ 179197 h 694048"/>
                <a:gd name="connsiteX11" fmla="*/ 943150 w 1018202"/>
                <a:gd name="connsiteY11" fmla="*/ 359788 h 694048"/>
                <a:gd name="connsiteX12" fmla="*/ 1014412 w 1018202"/>
                <a:gd name="connsiteY12" fmla="*/ 657915 h 694048"/>
                <a:gd name="connsiteX13" fmla="*/ 1004153 w 1018202"/>
                <a:gd name="connsiteY13" fmla="*/ 694048 h 694048"/>
                <a:gd name="connsiteX14" fmla="*/ 967731 w 1018202"/>
                <a:gd name="connsiteY14" fmla="*/ 684866 h 694048"/>
                <a:gd name="connsiteX15" fmla="*/ 745177 w 1018202"/>
                <a:gd name="connsiteY15" fmla="*/ 474088 h 694048"/>
                <a:gd name="connsiteX16" fmla="*/ 673915 w 1018202"/>
                <a:gd name="connsiteY16" fmla="*/ 175961 h 694048"/>
                <a:gd name="connsiteX17" fmla="*/ 684175 w 1018202"/>
                <a:gd name="connsiteY17" fmla="*/ 139829 h 694048"/>
                <a:gd name="connsiteX18" fmla="*/ 720596 w 1018202"/>
                <a:gd name="connsiteY18" fmla="*/ 149010 h 694048"/>
                <a:gd name="connsiteX19" fmla="*/ 779456 w 1018202"/>
                <a:gd name="connsiteY19" fmla="*/ 179197 h 69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18202" h="694048">
                  <a:moveTo>
                    <a:pt x="558222" y="51468"/>
                  </a:moveTo>
                  <a:cubicBezTo>
                    <a:pt x="579196" y="62127"/>
                    <a:pt x="597875" y="74174"/>
                    <a:pt x="613794" y="87349"/>
                  </a:cubicBezTo>
                  <a:lnTo>
                    <a:pt x="639957" y="114300"/>
                  </a:lnTo>
                  <a:lnTo>
                    <a:pt x="613794" y="141251"/>
                  </a:lnTo>
                  <a:cubicBezTo>
                    <a:pt x="550118" y="193951"/>
                    <a:pt x="442285" y="228600"/>
                    <a:pt x="319978" y="228600"/>
                  </a:cubicBezTo>
                  <a:cubicBezTo>
                    <a:pt x="197671" y="228600"/>
                    <a:pt x="89838" y="193951"/>
                    <a:pt x="26162" y="141251"/>
                  </a:cubicBezTo>
                  <a:lnTo>
                    <a:pt x="0" y="114300"/>
                  </a:lnTo>
                  <a:lnTo>
                    <a:pt x="26162" y="87349"/>
                  </a:lnTo>
                  <a:cubicBezTo>
                    <a:pt x="89838" y="34649"/>
                    <a:pt x="197671" y="0"/>
                    <a:pt x="319978" y="0"/>
                  </a:cubicBezTo>
                  <a:cubicBezTo>
                    <a:pt x="411708" y="0"/>
                    <a:pt x="495297" y="19490"/>
                    <a:pt x="558222" y="51468"/>
                  </a:cubicBezTo>
                  <a:close/>
                  <a:moveTo>
                    <a:pt x="779456" y="179197"/>
                  </a:moveTo>
                  <a:cubicBezTo>
                    <a:pt x="838612" y="217703"/>
                    <a:pt x="897285" y="280347"/>
                    <a:pt x="943150" y="359788"/>
                  </a:cubicBezTo>
                  <a:cubicBezTo>
                    <a:pt x="1004304" y="465709"/>
                    <a:pt x="1028213" y="576420"/>
                    <a:pt x="1014412" y="657915"/>
                  </a:cubicBezTo>
                  <a:lnTo>
                    <a:pt x="1004153" y="694048"/>
                  </a:lnTo>
                  <a:lnTo>
                    <a:pt x="967731" y="684866"/>
                  </a:lnTo>
                  <a:cubicBezTo>
                    <a:pt x="890254" y="656071"/>
                    <a:pt x="806330" y="580009"/>
                    <a:pt x="745177" y="474088"/>
                  </a:cubicBezTo>
                  <a:cubicBezTo>
                    <a:pt x="684023" y="368167"/>
                    <a:pt x="660114" y="257456"/>
                    <a:pt x="673915" y="175961"/>
                  </a:cubicBezTo>
                  <a:lnTo>
                    <a:pt x="684175" y="139829"/>
                  </a:lnTo>
                  <a:lnTo>
                    <a:pt x="720596" y="149010"/>
                  </a:lnTo>
                  <a:cubicBezTo>
                    <a:pt x="739965" y="156209"/>
                    <a:pt x="759737" y="166362"/>
                    <a:pt x="779456" y="179197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4FBB818B-E40A-4C19-8C8D-D0D24457FCAC}"/>
                </a:ext>
              </a:extLst>
            </p:cNvPr>
            <p:cNvSpPr/>
            <p:nvPr/>
          </p:nvSpPr>
          <p:spPr>
            <a:xfrm rot="19800000">
              <a:off x="2895247" y="2904488"/>
              <a:ext cx="343507" cy="234149"/>
            </a:xfrm>
            <a:custGeom>
              <a:avLst/>
              <a:gdLst>
                <a:gd name="connsiteX0" fmla="*/ 558222 w 1018202"/>
                <a:gd name="connsiteY0" fmla="*/ 51468 h 694048"/>
                <a:gd name="connsiteX1" fmla="*/ 613794 w 1018202"/>
                <a:gd name="connsiteY1" fmla="*/ 87349 h 694048"/>
                <a:gd name="connsiteX2" fmla="*/ 639957 w 1018202"/>
                <a:gd name="connsiteY2" fmla="*/ 114300 h 694048"/>
                <a:gd name="connsiteX3" fmla="*/ 613794 w 1018202"/>
                <a:gd name="connsiteY3" fmla="*/ 141251 h 694048"/>
                <a:gd name="connsiteX4" fmla="*/ 319978 w 1018202"/>
                <a:gd name="connsiteY4" fmla="*/ 228600 h 694048"/>
                <a:gd name="connsiteX5" fmla="*/ 26162 w 1018202"/>
                <a:gd name="connsiteY5" fmla="*/ 141251 h 694048"/>
                <a:gd name="connsiteX6" fmla="*/ 0 w 1018202"/>
                <a:gd name="connsiteY6" fmla="*/ 114300 h 694048"/>
                <a:gd name="connsiteX7" fmla="*/ 26162 w 1018202"/>
                <a:gd name="connsiteY7" fmla="*/ 87349 h 694048"/>
                <a:gd name="connsiteX8" fmla="*/ 319978 w 1018202"/>
                <a:gd name="connsiteY8" fmla="*/ 0 h 694048"/>
                <a:gd name="connsiteX9" fmla="*/ 558222 w 1018202"/>
                <a:gd name="connsiteY9" fmla="*/ 51468 h 694048"/>
                <a:gd name="connsiteX10" fmla="*/ 779456 w 1018202"/>
                <a:gd name="connsiteY10" fmla="*/ 179197 h 694048"/>
                <a:gd name="connsiteX11" fmla="*/ 943150 w 1018202"/>
                <a:gd name="connsiteY11" fmla="*/ 359788 h 694048"/>
                <a:gd name="connsiteX12" fmla="*/ 1014412 w 1018202"/>
                <a:gd name="connsiteY12" fmla="*/ 657915 h 694048"/>
                <a:gd name="connsiteX13" fmla="*/ 1004153 w 1018202"/>
                <a:gd name="connsiteY13" fmla="*/ 694048 h 694048"/>
                <a:gd name="connsiteX14" fmla="*/ 967731 w 1018202"/>
                <a:gd name="connsiteY14" fmla="*/ 684866 h 694048"/>
                <a:gd name="connsiteX15" fmla="*/ 745177 w 1018202"/>
                <a:gd name="connsiteY15" fmla="*/ 474088 h 694048"/>
                <a:gd name="connsiteX16" fmla="*/ 673915 w 1018202"/>
                <a:gd name="connsiteY16" fmla="*/ 175961 h 694048"/>
                <a:gd name="connsiteX17" fmla="*/ 684175 w 1018202"/>
                <a:gd name="connsiteY17" fmla="*/ 139829 h 694048"/>
                <a:gd name="connsiteX18" fmla="*/ 720596 w 1018202"/>
                <a:gd name="connsiteY18" fmla="*/ 149010 h 694048"/>
                <a:gd name="connsiteX19" fmla="*/ 779456 w 1018202"/>
                <a:gd name="connsiteY19" fmla="*/ 179197 h 69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18202" h="694048">
                  <a:moveTo>
                    <a:pt x="558222" y="51468"/>
                  </a:moveTo>
                  <a:cubicBezTo>
                    <a:pt x="579196" y="62127"/>
                    <a:pt x="597875" y="74174"/>
                    <a:pt x="613794" y="87349"/>
                  </a:cubicBezTo>
                  <a:lnTo>
                    <a:pt x="639957" y="114300"/>
                  </a:lnTo>
                  <a:lnTo>
                    <a:pt x="613794" y="141251"/>
                  </a:lnTo>
                  <a:cubicBezTo>
                    <a:pt x="550118" y="193951"/>
                    <a:pt x="442285" y="228600"/>
                    <a:pt x="319978" y="228600"/>
                  </a:cubicBezTo>
                  <a:cubicBezTo>
                    <a:pt x="197671" y="228600"/>
                    <a:pt x="89838" y="193951"/>
                    <a:pt x="26162" y="141251"/>
                  </a:cubicBezTo>
                  <a:lnTo>
                    <a:pt x="0" y="114300"/>
                  </a:lnTo>
                  <a:lnTo>
                    <a:pt x="26162" y="87349"/>
                  </a:lnTo>
                  <a:cubicBezTo>
                    <a:pt x="89838" y="34649"/>
                    <a:pt x="197671" y="0"/>
                    <a:pt x="319978" y="0"/>
                  </a:cubicBezTo>
                  <a:cubicBezTo>
                    <a:pt x="411708" y="0"/>
                    <a:pt x="495297" y="19490"/>
                    <a:pt x="558222" y="51468"/>
                  </a:cubicBezTo>
                  <a:close/>
                  <a:moveTo>
                    <a:pt x="779456" y="179197"/>
                  </a:moveTo>
                  <a:cubicBezTo>
                    <a:pt x="838612" y="217703"/>
                    <a:pt x="897285" y="280347"/>
                    <a:pt x="943150" y="359788"/>
                  </a:cubicBezTo>
                  <a:cubicBezTo>
                    <a:pt x="1004304" y="465709"/>
                    <a:pt x="1028213" y="576420"/>
                    <a:pt x="1014412" y="657915"/>
                  </a:cubicBezTo>
                  <a:lnTo>
                    <a:pt x="1004153" y="694048"/>
                  </a:lnTo>
                  <a:lnTo>
                    <a:pt x="967731" y="684866"/>
                  </a:lnTo>
                  <a:cubicBezTo>
                    <a:pt x="890254" y="656071"/>
                    <a:pt x="806330" y="580009"/>
                    <a:pt x="745177" y="474088"/>
                  </a:cubicBezTo>
                  <a:cubicBezTo>
                    <a:pt x="684023" y="368167"/>
                    <a:pt x="660114" y="257456"/>
                    <a:pt x="673915" y="175961"/>
                  </a:cubicBezTo>
                  <a:lnTo>
                    <a:pt x="684175" y="139829"/>
                  </a:lnTo>
                  <a:lnTo>
                    <a:pt x="720596" y="149010"/>
                  </a:lnTo>
                  <a:cubicBezTo>
                    <a:pt x="739965" y="156209"/>
                    <a:pt x="759737" y="166362"/>
                    <a:pt x="779456" y="179197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F11DEB26-D712-4B10-BA85-1EAF9D3A323B}"/>
                </a:ext>
              </a:extLst>
            </p:cNvPr>
            <p:cNvSpPr/>
            <p:nvPr/>
          </p:nvSpPr>
          <p:spPr>
            <a:xfrm rot="19800000">
              <a:off x="2852384" y="3040219"/>
              <a:ext cx="343507" cy="234149"/>
            </a:xfrm>
            <a:custGeom>
              <a:avLst/>
              <a:gdLst>
                <a:gd name="connsiteX0" fmla="*/ 558222 w 1018202"/>
                <a:gd name="connsiteY0" fmla="*/ 51468 h 694048"/>
                <a:gd name="connsiteX1" fmla="*/ 613794 w 1018202"/>
                <a:gd name="connsiteY1" fmla="*/ 87349 h 694048"/>
                <a:gd name="connsiteX2" fmla="*/ 639957 w 1018202"/>
                <a:gd name="connsiteY2" fmla="*/ 114300 h 694048"/>
                <a:gd name="connsiteX3" fmla="*/ 613794 w 1018202"/>
                <a:gd name="connsiteY3" fmla="*/ 141251 h 694048"/>
                <a:gd name="connsiteX4" fmla="*/ 319978 w 1018202"/>
                <a:gd name="connsiteY4" fmla="*/ 228600 h 694048"/>
                <a:gd name="connsiteX5" fmla="*/ 26162 w 1018202"/>
                <a:gd name="connsiteY5" fmla="*/ 141251 h 694048"/>
                <a:gd name="connsiteX6" fmla="*/ 0 w 1018202"/>
                <a:gd name="connsiteY6" fmla="*/ 114300 h 694048"/>
                <a:gd name="connsiteX7" fmla="*/ 26162 w 1018202"/>
                <a:gd name="connsiteY7" fmla="*/ 87349 h 694048"/>
                <a:gd name="connsiteX8" fmla="*/ 319978 w 1018202"/>
                <a:gd name="connsiteY8" fmla="*/ 0 h 694048"/>
                <a:gd name="connsiteX9" fmla="*/ 558222 w 1018202"/>
                <a:gd name="connsiteY9" fmla="*/ 51468 h 694048"/>
                <a:gd name="connsiteX10" fmla="*/ 779456 w 1018202"/>
                <a:gd name="connsiteY10" fmla="*/ 179197 h 694048"/>
                <a:gd name="connsiteX11" fmla="*/ 943150 w 1018202"/>
                <a:gd name="connsiteY11" fmla="*/ 359788 h 694048"/>
                <a:gd name="connsiteX12" fmla="*/ 1014412 w 1018202"/>
                <a:gd name="connsiteY12" fmla="*/ 657915 h 694048"/>
                <a:gd name="connsiteX13" fmla="*/ 1004153 w 1018202"/>
                <a:gd name="connsiteY13" fmla="*/ 694048 h 694048"/>
                <a:gd name="connsiteX14" fmla="*/ 967731 w 1018202"/>
                <a:gd name="connsiteY14" fmla="*/ 684866 h 694048"/>
                <a:gd name="connsiteX15" fmla="*/ 745177 w 1018202"/>
                <a:gd name="connsiteY15" fmla="*/ 474088 h 694048"/>
                <a:gd name="connsiteX16" fmla="*/ 673915 w 1018202"/>
                <a:gd name="connsiteY16" fmla="*/ 175961 h 694048"/>
                <a:gd name="connsiteX17" fmla="*/ 684175 w 1018202"/>
                <a:gd name="connsiteY17" fmla="*/ 139829 h 694048"/>
                <a:gd name="connsiteX18" fmla="*/ 720596 w 1018202"/>
                <a:gd name="connsiteY18" fmla="*/ 149010 h 694048"/>
                <a:gd name="connsiteX19" fmla="*/ 779456 w 1018202"/>
                <a:gd name="connsiteY19" fmla="*/ 179197 h 69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18202" h="694048">
                  <a:moveTo>
                    <a:pt x="558222" y="51468"/>
                  </a:moveTo>
                  <a:cubicBezTo>
                    <a:pt x="579196" y="62127"/>
                    <a:pt x="597875" y="74174"/>
                    <a:pt x="613794" y="87349"/>
                  </a:cubicBezTo>
                  <a:lnTo>
                    <a:pt x="639957" y="114300"/>
                  </a:lnTo>
                  <a:lnTo>
                    <a:pt x="613794" y="141251"/>
                  </a:lnTo>
                  <a:cubicBezTo>
                    <a:pt x="550118" y="193951"/>
                    <a:pt x="442285" y="228600"/>
                    <a:pt x="319978" y="228600"/>
                  </a:cubicBezTo>
                  <a:cubicBezTo>
                    <a:pt x="197671" y="228600"/>
                    <a:pt x="89838" y="193951"/>
                    <a:pt x="26162" y="141251"/>
                  </a:cubicBezTo>
                  <a:lnTo>
                    <a:pt x="0" y="114300"/>
                  </a:lnTo>
                  <a:lnTo>
                    <a:pt x="26162" y="87349"/>
                  </a:lnTo>
                  <a:cubicBezTo>
                    <a:pt x="89838" y="34649"/>
                    <a:pt x="197671" y="0"/>
                    <a:pt x="319978" y="0"/>
                  </a:cubicBezTo>
                  <a:cubicBezTo>
                    <a:pt x="411708" y="0"/>
                    <a:pt x="495297" y="19490"/>
                    <a:pt x="558222" y="51468"/>
                  </a:cubicBezTo>
                  <a:close/>
                  <a:moveTo>
                    <a:pt x="779456" y="179197"/>
                  </a:moveTo>
                  <a:cubicBezTo>
                    <a:pt x="838612" y="217703"/>
                    <a:pt x="897285" y="280347"/>
                    <a:pt x="943150" y="359788"/>
                  </a:cubicBezTo>
                  <a:cubicBezTo>
                    <a:pt x="1004304" y="465709"/>
                    <a:pt x="1028213" y="576420"/>
                    <a:pt x="1014412" y="657915"/>
                  </a:cubicBezTo>
                  <a:lnTo>
                    <a:pt x="1004153" y="694048"/>
                  </a:lnTo>
                  <a:lnTo>
                    <a:pt x="967731" y="684866"/>
                  </a:lnTo>
                  <a:cubicBezTo>
                    <a:pt x="890254" y="656071"/>
                    <a:pt x="806330" y="580009"/>
                    <a:pt x="745177" y="474088"/>
                  </a:cubicBezTo>
                  <a:cubicBezTo>
                    <a:pt x="684023" y="368167"/>
                    <a:pt x="660114" y="257456"/>
                    <a:pt x="673915" y="175961"/>
                  </a:cubicBezTo>
                  <a:lnTo>
                    <a:pt x="684175" y="139829"/>
                  </a:lnTo>
                  <a:lnTo>
                    <a:pt x="720596" y="149010"/>
                  </a:lnTo>
                  <a:cubicBezTo>
                    <a:pt x="739965" y="156209"/>
                    <a:pt x="759737" y="166362"/>
                    <a:pt x="779456" y="179197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A4BF51AD-0618-48A3-A885-9421C9C59799}"/>
                </a:ext>
              </a:extLst>
            </p:cNvPr>
            <p:cNvSpPr/>
            <p:nvPr/>
          </p:nvSpPr>
          <p:spPr>
            <a:xfrm rot="19800000">
              <a:off x="2895247" y="2830669"/>
              <a:ext cx="343507" cy="234149"/>
            </a:xfrm>
            <a:custGeom>
              <a:avLst/>
              <a:gdLst>
                <a:gd name="connsiteX0" fmla="*/ 558222 w 1018202"/>
                <a:gd name="connsiteY0" fmla="*/ 51468 h 694048"/>
                <a:gd name="connsiteX1" fmla="*/ 613794 w 1018202"/>
                <a:gd name="connsiteY1" fmla="*/ 87349 h 694048"/>
                <a:gd name="connsiteX2" fmla="*/ 639957 w 1018202"/>
                <a:gd name="connsiteY2" fmla="*/ 114300 h 694048"/>
                <a:gd name="connsiteX3" fmla="*/ 613794 w 1018202"/>
                <a:gd name="connsiteY3" fmla="*/ 141251 h 694048"/>
                <a:gd name="connsiteX4" fmla="*/ 319978 w 1018202"/>
                <a:gd name="connsiteY4" fmla="*/ 228600 h 694048"/>
                <a:gd name="connsiteX5" fmla="*/ 26162 w 1018202"/>
                <a:gd name="connsiteY5" fmla="*/ 141251 h 694048"/>
                <a:gd name="connsiteX6" fmla="*/ 0 w 1018202"/>
                <a:gd name="connsiteY6" fmla="*/ 114300 h 694048"/>
                <a:gd name="connsiteX7" fmla="*/ 26162 w 1018202"/>
                <a:gd name="connsiteY7" fmla="*/ 87349 h 694048"/>
                <a:gd name="connsiteX8" fmla="*/ 319978 w 1018202"/>
                <a:gd name="connsiteY8" fmla="*/ 0 h 694048"/>
                <a:gd name="connsiteX9" fmla="*/ 558222 w 1018202"/>
                <a:gd name="connsiteY9" fmla="*/ 51468 h 694048"/>
                <a:gd name="connsiteX10" fmla="*/ 779456 w 1018202"/>
                <a:gd name="connsiteY10" fmla="*/ 179197 h 694048"/>
                <a:gd name="connsiteX11" fmla="*/ 943150 w 1018202"/>
                <a:gd name="connsiteY11" fmla="*/ 359788 h 694048"/>
                <a:gd name="connsiteX12" fmla="*/ 1014412 w 1018202"/>
                <a:gd name="connsiteY12" fmla="*/ 657915 h 694048"/>
                <a:gd name="connsiteX13" fmla="*/ 1004153 w 1018202"/>
                <a:gd name="connsiteY13" fmla="*/ 694048 h 694048"/>
                <a:gd name="connsiteX14" fmla="*/ 967731 w 1018202"/>
                <a:gd name="connsiteY14" fmla="*/ 684866 h 694048"/>
                <a:gd name="connsiteX15" fmla="*/ 745177 w 1018202"/>
                <a:gd name="connsiteY15" fmla="*/ 474088 h 694048"/>
                <a:gd name="connsiteX16" fmla="*/ 673915 w 1018202"/>
                <a:gd name="connsiteY16" fmla="*/ 175961 h 694048"/>
                <a:gd name="connsiteX17" fmla="*/ 684175 w 1018202"/>
                <a:gd name="connsiteY17" fmla="*/ 139829 h 694048"/>
                <a:gd name="connsiteX18" fmla="*/ 720596 w 1018202"/>
                <a:gd name="connsiteY18" fmla="*/ 149010 h 694048"/>
                <a:gd name="connsiteX19" fmla="*/ 779456 w 1018202"/>
                <a:gd name="connsiteY19" fmla="*/ 179197 h 69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18202" h="694048">
                  <a:moveTo>
                    <a:pt x="558222" y="51468"/>
                  </a:moveTo>
                  <a:cubicBezTo>
                    <a:pt x="579196" y="62127"/>
                    <a:pt x="597875" y="74174"/>
                    <a:pt x="613794" y="87349"/>
                  </a:cubicBezTo>
                  <a:lnTo>
                    <a:pt x="639957" y="114300"/>
                  </a:lnTo>
                  <a:lnTo>
                    <a:pt x="613794" y="141251"/>
                  </a:lnTo>
                  <a:cubicBezTo>
                    <a:pt x="550118" y="193951"/>
                    <a:pt x="442285" y="228600"/>
                    <a:pt x="319978" y="228600"/>
                  </a:cubicBezTo>
                  <a:cubicBezTo>
                    <a:pt x="197671" y="228600"/>
                    <a:pt x="89838" y="193951"/>
                    <a:pt x="26162" y="141251"/>
                  </a:cubicBezTo>
                  <a:lnTo>
                    <a:pt x="0" y="114300"/>
                  </a:lnTo>
                  <a:lnTo>
                    <a:pt x="26162" y="87349"/>
                  </a:lnTo>
                  <a:cubicBezTo>
                    <a:pt x="89838" y="34649"/>
                    <a:pt x="197671" y="0"/>
                    <a:pt x="319978" y="0"/>
                  </a:cubicBezTo>
                  <a:cubicBezTo>
                    <a:pt x="411708" y="0"/>
                    <a:pt x="495297" y="19490"/>
                    <a:pt x="558222" y="51468"/>
                  </a:cubicBezTo>
                  <a:close/>
                  <a:moveTo>
                    <a:pt x="779456" y="179197"/>
                  </a:moveTo>
                  <a:cubicBezTo>
                    <a:pt x="838612" y="217703"/>
                    <a:pt x="897285" y="280347"/>
                    <a:pt x="943150" y="359788"/>
                  </a:cubicBezTo>
                  <a:cubicBezTo>
                    <a:pt x="1004304" y="465709"/>
                    <a:pt x="1028213" y="576420"/>
                    <a:pt x="1014412" y="657915"/>
                  </a:cubicBezTo>
                  <a:lnTo>
                    <a:pt x="1004153" y="694048"/>
                  </a:lnTo>
                  <a:lnTo>
                    <a:pt x="967731" y="684866"/>
                  </a:lnTo>
                  <a:cubicBezTo>
                    <a:pt x="890254" y="656071"/>
                    <a:pt x="806330" y="580009"/>
                    <a:pt x="745177" y="474088"/>
                  </a:cubicBezTo>
                  <a:cubicBezTo>
                    <a:pt x="684023" y="368167"/>
                    <a:pt x="660114" y="257456"/>
                    <a:pt x="673915" y="175961"/>
                  </a:cubicBezTo>
                  <a:lnTo>
                    <a:pt x="684175" y="139829"/>
                  </a:lnTo>
                  <a:lnTo>
                    <a:pt x="720596" y="149010"/>
                  </a:lnTo>
                  <a:cubicBezTo>
                    <a:pt x="739965" y="156209"/>
                    <a:pt x="759737" y="166362"/>
                    <a:pt x="779456" y="179197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フリーフォーム: 図形 253">
              <a:extLst>
                <a:ext uri="{FF2B5EF4-FFF2-40B4-BE49-F238E27FC236}">
                  <a16:creationId xmlns:a16="http://schemas.microsoft.com/office/drawing/2014/main" id="{288E56EC-2239-45AA-916D-EFE4F021140C}"/>
                </a:ext>
              </a:extLst>
            </p:cNvPr>
            <p:cNvSpPr/>
            <p:nvPr/>
          </p:nvSpPr>
          <p:spPr>
            <a:xfrm rot="19800000">
              <a:off x="2852384" y="2966400"/>
              <a:ext cx="343507" cy="234149"/>
            </a:xfrm>
            <a:custGeom>
              <a:avLst/>
              <a:gdLst>
                <a:gd name="connsiteX0" fmla="*/ 558222 w 1018202"/>
                <a:gd name="connsiteY0" fmla="*/ 51468 h 694048"/>
                <a:gd name="connsiteX1" fmla="*/ 613794 w 1018202"/>
                <a:gd name="connsiteY1" fmla="*/ 87349 h 694048"/>
                <a:gd name="connsiteX2" fmla="*/ 639957 w 1018202"/>
                <a:gd name="connsiteY2" fmla="*/ 114300 h 694048"/>
                <a:gd name="connsiteX3" fmla="*/ 613794 w 1018202"/>
                <a:gd name="connsiteY3" fmla="*/ 141251 h 694048"/>
                <a:gd name="connsiteX4" fmla="*/ 319978 w 1018202"/>
                <a:gd name="connsiteY4" fmla="*/ 228600 h 694048"/>
                <a:gd name="connsiteX5" fmla="*/ 26162 w 1018202"/>
                <a:gd name="connsiteY5" fmla="*/ 141251 h 694048"/>
                <a:gd name="connsiteX6" fmla="*/ 0 w 1018202"/>
                <a:gd name="connsiteY6" fmla="*/ 114300 h 694048"/>
                <a:gd name="connsiteX7" fmla="*/ 26162 w 1018202"/>
                <a:gd name="connsiteY7" fmla="*/ 87349 h 694048"/>
                <a:gd name="connsiteX8" fmla="*/ 319978 w 1018202"/>
                <a:gd name="connsiteY8" fmla="*/ 0 h 694048"/>
                <a:gd name="connsiteX9" fmla="*/ 558222 w 1018202"/>
                <a:gd name="connsiteY9" fmla="*/ 51468 h 694048"/>
                <a:gd name="connsiteX10" fmla="*/ 779456 w 1018202"/>
                <a:gd name="connsiteY10" fmla="*/ 179197 h 694048"/>
                <a:gd name="connsiteX11" fmla="*/ 943150 w 1018202"/>
                <a:gd name="connsiteY11" fmla="*/ 359788 h 694048"/>
                <a:gd name="connsiteX12" fmla="*/ 1014412 w 1018202"/>
                <a:gd name="connsiteY12" fmla="*/ 657915 h 694048"/>
                <a:gd name="connsiteX13" fmla="*/ 1004153 w 1018202"/>
                <a:gd name="connsiteY13" fmla="*/ 694048 h 694048"/>
                <a:gd name="connsiteX14" fmla="*/ 967731 w 1018202"/>
                <a:gd name="connsiteY14" fmla="*/ 684866 h 694048"/>
                <a:gd name="connsiteX15" fmla="*/ 745177 w 1018202"/>
                <a:gd name="connsiteY15" fmla="*/ 474088 h 694048"/>
                <a:gd name="connsiteX16" fmla="*/ 673915 w 1018202"/>
                <a:gd name="connsiteY16" fmla="*/ 175961 h 694048"/>
                <a:gd name="connsiteX17" fmla="*/ 684175 w 1018202"/>
                <a:gd name="connsiteY17" fmla="*/ 139829 h 694048"/>
                <a:gd name="connsiteX18" fmla="*/ 720596 w 1018202"/>
                <a:gd name="connsiteY18" fmla="*/ 149010 h 694048"/>
                <a:gd name="connsiteX19" fmla="*/ 779456 w 1018202"/>
                <a:gd name="connsiteY19" fmla="*/ 179197 h 69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18202" h="694048">
                  <a:moveTo>
                    <a:pt x="558222" y="51468"/>
                  </a:moveTo>
                  <a:cubicBezTo>
                    <a:pt x="579196" y="62127"/>
                    <a:pt x="597875" y="74174"/>
                    <a:pt x="613794" y="87349"/>
                  </a:cubicBezTo>
                  <a:lnTo>
                    <a:pt x="639957" y="114300"/>
                  </a:lnTo>
                  <a:lnTo>
                    <a:pt x="613794" y="141251"/>
                  </a:lnTo>
                  <a:cubicBezTo>
                    <a:pt x="550118" y="193951"/>
                    <a:pt x="442285" y="228600"/>
                    <a:pt x="319978" y="228600"/>
                  </a:cubicBezTo>
                  <a:cubicBezTo>
                    <a:pt x="197671" y="228600"/>
                    <a:pt x="89838" y="193951"/>
                    <a:pt x="26162" y="141251"/>
                  </a:cubicBezTo>
                  <a:lnTo>
                    <a:pt x="0" y="114300"/>
                  </a:lnTo>
                  <a:lnTo>
                    <a:pt x="26162" y="87349"/>
                  </a:lnTo>
                  <a:cubicBezTo>
                    <a:pt x="89838" y="34649"/>
                    <a:pt x="197671" y="0"/>
                    <a:pt x="319978" y="0"/>
                  </a:cubicBezTo>
                  <a:cubicBezTo>
                    <a:pt x="411708" y="0"/>
                    <a:pt x="495297" y="19490"/>
                    <a:pt x="558222" y="51468"/>
                  </a:cubicBezTo>
                  <a:close/>
                  <a:moveTo>
                    <a:pt x="779456" y="179197"/>
                  </a:moveTo>
                  <a:cubicBezTo>
                    <a:pt x="838612" y="217703"/>
                    <a:pt x="897285" y="280347"/>
                    <a:pt x="943150" y="359788"/>
                  </a:cubicBezTo>
                  <a:cubicBezTo>
                    <a:pt x="1004304" y="465709"/>
                    <a:pt x="1028213" y="576420"/>
                    <a:pt x="1014412" y="657915"/>
                  </a:cubicBezTo>
                  <a:lnTo>
                    <a:pt x="1004153" y="694048"/>
                  </a:lnTo>
                  <a:lnTo>
                    <a:pt x="967731" y="684866"/>
                  </a:lnTo>
                  <a:cubicBezTo>
                    <a:pt x="890254" y="656071"/>
                    <a:pt x="806330" y="580009"/>
                    <a:pt x="745177" y="474088"/>
                  </a:cubicBezTo>
                  <a:cubicBezTo>
                    <a:pt x="684023" y="368167"/>
                    <a:pt x="660114" y="257456"/>
                    <a:pt x="673915" y="175961"/>
                  </a:cubicBezTo>
                  <a:lnTo>
                    <a:pt x="684175" y="139829"/>
                  </a:lnTo>
                  <a:lnTo>
                    <a:pt x="720596" y="149010"/>
                  </a:lnTo>
                  <a:cubicBezTo>
                    <a:pt x="739965" y="156209"/>
                    <a:pt x="759737" y="166362"/>
                    <a:pt x="779456" y="179197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2E3CAACA-B7EA-45E1-830E-7D048FE9A629}"/>
                </a:ext>
              </a:extLst>
            </p:cNvPr>
            <p:cNvGrpSpPr/>
            <p:nvPr/>
          </p:nvGrpSpPr>
          <p:grpSpPr>
            <a:xfrm>
              <a:off x="1454761" y="4476327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F9D510A7-A43E-4365-9041-D70C4813423B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楕円 380">
                <a:extLst>
                  <a:ext uri="{FF2B5EF4-FFF2-40B4-BE49-F238E27FC236}">
                    <a16:creationId xmlns:a16="http://schemas.microsoft.com/office/drawing/2014/main" id="{12C49D00-A275-453D-BCA0-82BCCC08BFE7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楕円 381">
                <a:extLst>
                  <a:ext uri="{FF2B5EF4-FFF2-40B4-BE49-F238E27FC236}">
                    <a16:creationId xmlns:a16="http://schemas.microsoft.com/office/drawing/2014/main" id="{D099E570-A187-425A-AA31-1A49802388C5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F90EBC3F-68CB-4BBD-9D7A-3D586542CC02}"/>
                </a:ext>
              </a:extLst>
            </p:cNvPr>
            <p:cNvGrpSpPr/>
            <p:nvPr/>
          </p:nvGrpSpPr>
          <p:grpSpPr>
            <a:xfrm>
              <a:off x="1804011" y="4673177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A3058165-55B6-48CF-9C3A-8F9C3090708E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楕円 377">
                <a:extLst>
                  <a:ext uri="{FF2B5EF4-FFF2-40B4-BE49-F238E27FC236}">
                    <a16:creationId xmlns:a16="http://schemas.microsoft.com/office/drawing/2014/main" id="{BBCC0D09-566C-45FA-9552-D2D0FD2ED28F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楕円 378">
                <a:extLst>
                  <a:ext uri="{FF2B5EF4-FFF2-40B4-BE49-F238E27FC236}">
                    <a16:creationId xmlns:a16="http://schemas.microsoft.com/office/drawing/2014/main" id="{D7F685B3-B5C1-4944-A817-99BB19DC36AE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7" name="グループ化 256">
              <a:extLst>
                <a:ext uri="{FF2B5EF4-FFF2-40B4-BE49-F238E27FC236}">
                  <a16:creationId xmlns:a16="http://schemas.microsoft.com/office/drawing/2014/main" id="{4DFD708B-966D-42E2-A118-826C73E5BCF3}"/>
                </a:ext>
              </a:extLst>
            </p:cNvPr>
            <p:cNvGrpSpPr/>
            <p:nvPr/>
          </p:nvGrpSpPr>
          <p:grpSpPr>
            <a:xfrm>
              <a:off x="2124686" y="4806527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A73EABE1-9E9E-45FD-B965-7E3E131126C7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楕円 374">
                <a:extLst>
                  <a:ext uri="{FF2B5EF4-FFF2-40B4-BE49-F238E27FC236}">
                    <a16:creationId xmlns:a16="http://schemas.microsoft.com/office/drawing/2014/main" id="{2704E357-B042-4B5F-A9B3-FE6946B59CDF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楕円 375">
                <a:extLst>
                  <a:ext uri="{FF2B5EF4-FFF2-40B4-BE49-F238E27FC236}">
                    <a16:creationId xmlns:a16="http://schemas.microsoft.com/office/drawing/2014/main" id="{8381A7B5-DB2B-41AB-B580-51743EA50E53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8" name="グループ化 257">
              <a:extLst>
                <a:ext uri="{FF2B5EF4-FFF2-40B4-BE49-F238E27FC236}">
                  <a16:creationId xmlns:a16="http://schemas.microsoft.com/office/drawing/2014/main" id="{4619887E-E6DC-4B46-8393-67A899CF0E5B}"/>
                </a:ext>
              </a:extLst>
            </p:cNvPr>
            <p:cNvGrpSpPr/>
            <p:nvPr/>
          </p:nvGrpSpPr>
          <p:grpSpPr>
            <a:xfrm>
              <a:off x="1857986" y="4123902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BAF0CE78-272B-4EBD-B489-35B2EAD985C2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楕円 371">
                <a:extLst>
                  <a:ext uri="{FF2B5EF4-FFF2-40B4-BE49-F238E27FC236}">
                    <a16:creationId xmlns:a16="http://schemas.microsoft.com/office/drawing/2014/main" id="{71DAB4DC-5801-4331-9EDF-F4CFD5FE6658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楕円 372">
                <a:extLst>
                  <a:ext uri="{FF2B5EF4-FFF2-40B4-BE49-F238E27FC236}">
                    <a16:creationId xmlns:a16="http://schemas.microsoft.com/office/drawing/2014/main" id="{79671007-1FC9-4B3F-84A3-B0909DBB5FC8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9" name="グループ化 258">
              <a:extLst>
                <a:ext uri="{FF2B5EF4-FFF2-40B4-BE49-F238E27FC236}">
                  <a16:creationId xmlns:a16="http://schemas.microsoft.com/office/drawing/2014/main" id="{502DC226-FBD1-42D1-A96F-9A058C00D791}"/>
                </a:ext>
              </a:extLst>
            </p:cNvPr>
            <p:cNvGrpSpPr/>
            <p:nvPr/>
          </p:nvGrpSpPr>
          <p:grpSpPr>
            <a:xfrm rot="1206037">
              <a:off x="1762736" y="4085802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6AB678B2-2233-40F8-BF8B-56445C8660FE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楕円 368">
                <a:extLst>
                  <a:ext uri="{FF2B5EF4-FFF2-40B4-BE49-F238E27FC236}">
                    <a16:creationId xmlns:a16="http://schemas.microsoft.com/office/drawing/2014/main" id="{2CDE2CD6-FADB-4E71-9DE7-28C054618565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楕円 369">
                <a:extLst>
                  <a:ext uri="{FF2B5EF4-FFF2-40B4-BE49-F238E27FC236}">
                    <a16:creationId xmlns:a16="http://schemas.microsoft.com/office/drawing/2014/main" id="{A3787B60-F05D-4184-8F3A-B5217B56BB08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0" name="グループ化 259">
              <a:extLst>
                <a:ext uri="{FF2B5EF4-FFF2-40B4-BE49-F238E27FC236}">
                  <a16:creationId xmlns:a16="http://schemas.microsoft.com/office/drawing/2014/main" id="{BC34E6D0-A949-4FD7-B1E2-CE8B33C8D2B2}"/>
                </a:ext>
              </a:extLst>
            </p:cNvPr>
            <p:cNvGrpSpPr/>
            <p:nvPr/>
          </p:nvGrpSpPr>
          <p:grpSpPr>
            <a:xfrm>
              <a:off x="1578586" y="4457277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BB382556-75F9-4F60-BDB6-DFFC16A56749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楕円 365">
                <a:extLst>
                  <a:ext uri="{FF2B5EF4-FFF2-40B4-BE49-F238E27FC236}">
                    <a16:creationId xmlns:a16="http://schemas.microsoft.com/office/drawing/2014/main" id="{71B6E1FD-99E9-4034-9E49-15F1DA60B32D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楕円 366">
                <a:extLst>
                  <a:ext uri="{FF2B5EF4-FFF2-40B4-BE49-F238E27FC236}">
                    <a16:creationId xmlns:a16="http://schemas.microsoft.com/office/drawing/2014/main" id="{60CC2921-DA47-43C3-B093-F6FC858661F0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3205C52A-13E3-427F-9E67-40FAE8189605}"/>
                </a:ext>
              </a:extLst>
            </p:cNvPr>
            <p:cNvGrpSpPr/>
            <p:nvPr/>
          </p:nvGrpSpPr>
          <p:grpSpPr>
            <a:xfrm>
              <a:off x="2489811" y="4965277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120BFD59-6B3B-4D0F-A55E-FE52A71A54EE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楕円 362">
                <a:extLst>
                  <a:ext uri="{FF2B5EF4-FFF2-40B4-BE49-F238E27FC236}">
                    <a16:creationId xmlns:a16="http://schemas.microsoft.com/office/drawing/2014/main" id="{0289FBD6-DE13-42BF-9A72-688D7C80420C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楕円 363">
                <a:extLst>
                  <a:ext uri="{FF2B5EF4-FFF2-40B4-BE49-F238E27FC236}">
                    <a16:creationId xmlns:a16="http://schemas.microsoft.com/office/drawing/2014/main" id="{10D4D046-5002-4D3E-95CA-D1E8EAAE735D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2" name="グループ化 261">
              <a:extLst>
                <a:ext uri="{FF2B5EF4-FFF2-40B4-BE49-F238E27FC236}">
                  <a16:creationId xmlns:a16="http://schemas.microsoft.com/office/drawing/2014/main" id="{1BB7E07B-D8A1-485D-BC0E-113D5A1F0920}"/>
                </a:ext>
              </a:extLst>
            </p:cNvPr>
            <p:cNvGrpSpPr/>
            <p:nvPr/>
          </p:nvGrpSpPr>
          <p:grpSpPr>
            <a:xfrm>
              <a:off x="3302611" y="5016077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23E02F1D-0389-4299-8B94-36CF83A9A348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楕円 359">
                <a:extLst>
                  <a:ext uri="{FF2B5EF4-FFF2-40B4-BE49-F238E27FC236}">
                    <a16:creationId xmlns:a16="http://schemas.microsoft.com/office/drawing/2014/main" id="{F610A4D9-309C-46EC-9210-C9166FD10D99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楕円 360">
                <a:extLst>
                  <a:ext uri="{FF2B5EF4-FFF2-40B4-BE49-F238E27FC236}">
                    <a16:creationId xmlns:a16="http://schemas.microsoft.com/office/drawing/2014/main" id="{F4613AEC-3944-464D-8D7D-55F5E13B49FF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3" name="グループ化 262">
              <a:extLst>
                <a:ext uri="{FF2B5EF4-FFF2-40B4-BE49-F238E27FC236}">
                  <a16:creationId xmlns:a16="http://schemas.microsoft.com/office/drawing/2014/main" id="{BFB9E939-4B8E-4F1F-A6DF-E40B1175D8F0}"/>
                </a:ext>
              </a:extLst>
            </p:cNvPr>
            <p:cNvGrpSpPr/>
            <p:nvPr/>
          </p:nvGrpSpPr>
          <p:grpSpPr>
            <a:xfrm>
              <a:off x="3753461" y="4812877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B82ABF1A-9960-4A74-A942-C8BE50D52782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楕円 356">
                <a:extLst>
                  <a:ext uri="{FF2B5EF4-FFF2-40B4-BE49-F238E27FC236}">
                    <a16:creationId xmlns:a16="http://schemas.microsoft.com/office/drawing/2014/main" id="{65B70309-D257-4017-8830-28129AE8697F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楕円 357">
                <a:extLst>
                  <a:ext uri="{FF2B5EF4-FFF2-40B4-BE49-F238E27FC236}">
                    <a16:creationId xmlns:a16="http://schemas.microsoft.com/office/drawing/2014/main" id="{0B5D28D1-12C8-4EEB-AD22-B4DB7DE649A5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4A8A686F-8714-4645-8E1B-7E8FF6A25CB2}"/>
                </a:ext>
              </a:extLst>
            </p:cNvPr>
            <p:cNvGrpSpPr/>
            <p:nvPr/>
          </p:nvGrpSpPr>
          <p:grpSpPr>
            <a:xfrm rot="1009278">
              <a:off x="3632811" y="4819227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69DBFA97-3A45-4382-8449-70102A6591FF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楕円 353">
                <a:extLst>
                  <a:ext uri="{FF2B5EF4-FFF2-40B4-BE49-F238E27FC236}">
                    <a16:creationId xmlns:a16="http://schemas.microsoft.com/office/drawing/2014/main" id="{8CC415DB-1806-4C7D-A68C-A011154E641E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楕円 354">
                <a:extLst>
                  <a:ext uri="{FF2B5EF4-FFF2-40B4-BE49-F238E27FC236}">
                    <a16:creationId xmlns:a16="http://schemas.microsoft.com/office/drawing/2014/main" id="{09950304-7A99-417C-9906-7F1BFF751E2C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6AC3308D-004F-416A-AD6B-06BAAFA4F360}"/>
                </a:ext>
              </a:extLst>
            </p:cNvPr>
            <p:cNvGrpSpPr/>
            <p:nvPr/>
          </p:nvGrpSpPr>
          <p:grpSpPr>
            <a:xfrm>
              <a:off x="3448661" y="4203277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4F5DB22E-0035-46BC-BFCA-361611AD33B8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楕円 350">
                <a:extLst>
                  <a:ext uri="{FF2B5EF4-FFF2-40B4-BE49-F238E27FC236}">
                    <a16:creationId xmlns:a16="http://schemas.microsoft.com/office/drawing/2014/main" id="{B4935488-CA2F-46A5-B505-B0E9101DEC0A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楕円 351">
                <a:extLst>
                  <a:ext uri="{FF2B5EF4-FFF2-40B4-BE49-F238E27FC236}">
                    <a16:creationId xmlns:a16="http://schemas.microsoft.com/office/drawing/2014/main" id="{946E4C22-0872-44FB-BBF7-91239932C8C6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6" name="グループ化 265">
              <a:extLst>
                <a:ext uri="{FF2B5EF4-FFF2-40B4-BE49-F238E27FC236}">
                  <a16:creationId xmlns:a16="http://schemas.microsoft.com/office/drawing/2014/main" id="{2DB1AFBA-FB78-4A7E-B8DF-13E4ACF688A7}"/>
                </a:ext>
              </a:extLst>
            </p:cNvPr>
            <p:cNvGrpSpPr/>
            <p:nvPr/>
          </p:nvGrpSpPr>
          <p:grpSpPr>
            <a:xfrm rot="1009278">
              <a:off x="3328011" y="4209627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252E8C7B-EF2B-41C0-B693-45D4DFC4C0BA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楕円 347">
                <a:extLst>
                  <a:ext uri="{FF2B5EF4-FFF2-40B4-BE49-F238E27FC236}">
                    <a16:creationId xmlns:a16="http://schemas.microsoft.com/office/drawing/2014/main" id="{2775F61C-EBEB-4B5D-AF26-19DB8E5E8263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楕円 348">
                <a:extLst>
                  <a:ext uri="{FF2B5EF4-FFF2-40B4-BE49-F238E27FC236}">
                    <a16:creationId xmlns:a16="http://schemas.microsoft.com/office/drawing/2014/main" id="{C2250A79-037C-4540-BDAD-519BF6ED4FE5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7" name="グループ化 266">
              <a:extLst>
                <a:ext uri="{FF2B5EF4-FFF2-40B4-BE49-F238E27FC236}">
                  <a16:creationId xmlns:a16="http://schemas.microsoft.com/office/drawing/2014/main" id="{13124956-BC96-411A-B0AB-C3FD48061C66}"/>
                </a:ext>
              </a:extLst>
            </p:cNvPr>
            <p:cNvGrpSpPr/>
            <p:nvPr/>
          </p:nvGrpSpPr>
          <p:grpSpPr>
            <a:xfrm rot="20517825">
              <a:off x="4086836" y="3825452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E1DF23C1-153C-433B-810B-78563AA605B8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楕円 344">
                <a:extLst>
                  <a:ext uri="{FF2B5EF4-FFF2-40B4-BE49-F238E27FC236}">
                    <a16:creationId xmlns:a16="http://schemas.microsoft.com/office/drawing/2014/main" id="{A20374FE-F2F1-4148-BD67-8C27494BF0E0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楕円 345">
                <a:extLst>
                  <a:ext uri="{FF2B5EF4-FFF2-40B4-BE49-F238E27FC236}">
                    <a16:creationId xmlns:a16="http://schemas.microsoft.com/office/drawing/2014/main" id="{B015BC8D-53BF-4298-9FD9-33144A187FD3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2046301D-ED50-486C-846A-CD19109FF837}"/>
                </a:ext>
              </a:extLst>
            </p:cNvPr>
            <p:cNvGrpSpPr/>
            <p:nvPr/>
          </p:nvGrpSpPr>
          <p:grpSpPr>
            <a:xfrm rot="21527103">
              <a:off x="3966186" y="3831802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28C1BCA1-F1A9-46C1-A2C6-EC0D5BABC0F2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楕円 341">
                <a:extLst>
                  <a:ext uri="{FF2B5EF4-FFF2-40B4-BE49-F238E27FC236}">
                    <a16:creationId xmlns:a16="http://schemas.microsoft.com/office/drawing/2014/main" id="{1532ABA9-38C0-43EC-90B0-FFE15D6172D8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楕円 342">
                <a:extLst>
                  <a:ext uri="{FF2B5EF4-FFF2-40B4-BE49-F238E27FC236}">
                    <a16:creationId xmlns:a16="http://schemas.microsoft.com/office/drawing/2014/main" id="{8B0E4777-BCC7-452B-84E9-049A1404BD9D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4DED75BE-1B61-4E15-BC0B-82C1877237F6}"/>
                </a:ext>
              </a:extLst>
            </p:cNvPr>
            <p:cNvGrpSpPr/>
            <p:nvPr/>
          </p:nvGrpSpPr>
          <p:grpSpPr>
            <a:xfrm rot="20517825">
              <a:off x="2550136" y="4441402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2104B0B8-F83C-4C6E-9182-6F4ECC19ADD7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楕円 338">
                <a:extLst>
                  <a:ext uri="{FF2B5EF4-FFF2-40B4-BE49-F238E27FC236}">
                    <a16:creationId xmlns:a16="http://schemas.microsoft.com/office/drawing/2014/main" id="{43F86965-7987-4106-B4D1-F28264E569E5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楕円 339">
                <a:extLst>
                  <a:ext uri="{FF2B5EF4-FFF2-40B4-BE49-F238E27FC236}">
                    <a16:creationId xmlns:a16="http://schemas.microsoft.com/office/drawing/2014/main" id="{DEBD0803-8208-455A-8C7D-03CDD6577221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5805B8BD-854B-417B-B970-C1C086ED3A86}"/>
                </a:ext>
              </a:extLst>
            </p:cNvPr>
            <p:cNvGrpSpPr/>
            <p:nvPr/>
          </p:nvGrpSpPr>
          <p:grpSpPr>
            <a:xfrm rot="21527103">
              <a:off x="2429486" y="4447752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400A9DFF-4533-4CBF-B8D2-5E5D79F701C1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85D9F1ED-3316-4F2D-B5FD-807498540DFA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楕円 336">
                <a:extLst>
                  <a:ext uri="{FF2B5EF4-FFF2-40B4-BE49-F238E27FC236}">
                    <a16:creationId xmlns:a16="http://schemas.microsoft.com/office/drawing/2014/main" id="{F5759FD7-64FE-47D9-AAEA-436E56D63B64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50823540-B44A-423E-92D3-25B9F22530F4}"/>
                </a:ext>
              </a:extLst>
            </p:cNvPr>
            <p:cNvGrpSpPr/>
            <p:nvPr/>
          </p:nvGrpSpPr>
          <p:grpSpPr>
            <a:xfrm rot="20517825">
              <a:off x="2210410" y="4241376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A4593A0D-9B77-46D0-B5E5-18A19E9808AB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楕円 332">
                <a:extLst>
                  <a:ext uri="{FF2B5EF4-FFF2-40B4-BE49-F238E27FC236}">
                    <a16:creationId xmlns:a16="http://schemas.microsoft.com/office/drawing/2014/main" id="{23361BC8-F1FB-474D-8FBC-4B20C16B02EA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楕円 333">
                <a:extLst>
                  <a:ext uri="{FF2B5EF4-FFF2-40B4-BE49-F238E27FC236}">
                    <a16:creationId xmlns:a16="http://schemas.microsoft.com/office/drawing/2014/main" id="{E12B6D8D-D6CE-4799-B79D-CD95CD8BC9C6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5A3A03C6-48F5-4D56-AB86-78EA3711B0D6}"/>
                </a:ext>
              </a:extLst>
            </p:cNvPr>
            <p:cNvGrpSpPr/>
            <p:nvPr/>
          </p:nvGrpSpPr>
          <p:grpSpPr>
            <a:xfrm rot="21527103">
              <a:off x="2089760" y="4247726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CE77915C-6826-4857-AF0A-49FDC75785F2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楕円 329">
                <a:extLst>
                  <a:ext uri="{FF2B5EF4-FFF2-40B4-BE49-F238E27FC236}">
                    <a16:creationId xmlns:a16="http://schemas.microsoft.com/office/drawing/2014/main" id="{13EBD6CF-82AA-45B3-B6AD-23A2EE7F0DC3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楕円 330">
                <a:extLst>
                  <a:ext uri="{FF2B5EF4-FFF2-40B4-BE49-F238E27FC236}">
                    <a16:creationId xmlns:a16="http://schemas.microsoft.com/office/drawing/2014/main" id="{080FB695-C125-4E5A-815B-2710A3A05F42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3" name="グループ化 272">
              <a:extLst>
                <a:ext uri="{FF2B5EF4-FFF2-40B4-BE49-F238E27FC236}">
                  <a16:creationId xmlns:a16="http://schemas.microsoft.com/office/drawing/2014/main" id="{3BB034BB-C1A5-4307-A76D-86E402E0E93C}"/>
                </a:ext>
              </a:extLst>
            </p:cNvPr>
            <p:cNvGrpSpPr/>
            <p:nvPr/>
          </p:nvGrpSpPr>
          <p:grpSpPr>
            <a:xfrm rot="20517825">
              <a:off x="2464410" y="3787351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4D250519-F340-4936-AD04-D06495C74E38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楕円 326">
                <a:extLst>
                  <a:ext uri="{FF2B5EF4-FFF2-40B4-BE49-F238E27FC236}">
                    <a16:creationId xmlns:a16="http://schemas.microsoft.com/office/drawing/2014/main" id="{C9DD56C0-D70F-46E0-B9F8-CB3DA3BF0FCC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楕円 327">
                <a:extLst>
                  <a:ext uri="{FF2B5EF4-FFF2-40B4-BE49-F238E27FC236}">
                    <a16:creationId xmlns:a16="http://schemas.microsoft.com/office/drawing/2014/main" id="{74C32822-AD32-4774-9518-1B91B5D67E58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2EC573EE-2239-4969-BA07-4C3FCC5CB72E}"/>
                </a:ext>
              </a:extLst>
            </p:cNvPr>
            <p:cNvGrpSpPr/>
            <p:nvPr/>
          </p:nvGrpSpPr>
          <p:grpSpPr>
            <a:xfrm rot="21527103">
              <a:off x="2343760" y="3793701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A140D768-30AC-4B50-8C3D-FB44E5CA40CF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楕円 323">
                <a:extLst>
                  <a:ext uri="{FF2B5EF4-FFF2-40B4-BE49-F238E27FC236}">
                    <a16:creationId xmlns:a16="http://schemas.microsoft.com/office/drawing/2014/main" id="{F4D90E00-7194-40E1-9F08-B4D837D382E5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26DDECC2-C501-422A-84A8-3FDD49F11F2B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80CA6041-E99C-483C-BE6E-41C1AF40C2E2}"/>
                </a:ext>
              </a:extLst>
            </p:cNvPr>
            <p:cNvGrpSpPr/>
            <p:nvPr/>
          </p:nvGrpSpPr>
          <p:grpSpPr>
            <a:xfrm rot="20517825">
              <a:off x="2829535" y="4127076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394BEE22-DC33-4F88-996D-2FC02D87DC5B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楕円 320">
                <a:extLst>
                  <a:ext uri="{FF2B5EF4-FFF2-40B4-BE49-F238E27FC236}">
                    <a16:creationId xmlns:a16="http://schemas.microsoft.com/office/drawing/2014/main" id="{DFEC318F-CEC1-4D25-8072-416B4EAF6DB7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楕円 321">
                <a:extLst>
                  <a:ext uri="{FF2B5EF4-FFF2-40B4-BE49-F238E27FC236}">
                    <a16:creationId xmlns:a16="http://schemas.microsoft.com/office/drawing/2014/main" id="{0FDD678D-8F61-44E3-AB97-1DD1D56E03E1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D71F39DF-6FC5-4B67-94F9-564EC5F26A63}"/>
                </a:ext>
              </a:extLst>
            </p:cNvPr>
            <p:cNvGrpSpPr/>
            <p:nvPr/>
          </p:nvGrpSpPr>
          <p:grpSpPr>
            <a:xfrm rot="21527103">
              <a:off x="2708885" y="4133426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F946BE83-C8CE-465C-9958-793B0823C387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楕円 317">
                <a:extLst>
                  <a:ext uri="{FF2B5EF4-FFF2-40B4-BE49-F238E27FC236}">
                    <a16:creationId xmlns:a16="http://schemas.microsoft.com/office/drawing/2014/main" id="{0002E4B1-7B02-473B-9579-1C4B05CEAA72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楕円 318">
                <a:extLst>
                  <a:ext uri="{FF2B5EF4-FFF2-40B4-BE49-F238E27FC236}">
                    <a16:creationId xmlns:a16="http://schemas.microsoft.com/office/drawing/2014/main" id="{183EBA24-5667-4C47-829B-06BF7879EAA2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50A76317-8D7D-49AE-96B0-A1F2C13DCF39}"/>
                </a:ext>
              </a:extLst>
            </p:cNvPr>
            <p:cNvGrpSpPr/>
            <p:nvPr/>
          </p:nvGrpSpPr>
          <p:grpSpPr>
            <a:xfrm rot="20517825">
              <a:off x="2870810" y="3549226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C4E9A691-8537-46E0-8A5C-0B900081A966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楕円 314">
                <a:extLst>
                  <a:ext uri="{FF2B5EF4-FFF2-40B4-BE49-F238E27FC236}">
                    <a16:creationId xmlns:a16="http://schemas.microsoft.com/office/drawing/2014/main" id="{CB73AD61-6826-49DA-85C4-BF85DCC3F527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楕円 315">
                <a:extLst>
                  <a:ext uri="{FF2B5EF4-FFF2-40B4-BE49-F238E27FC236}">
                    <a16:creationId xmlns:a16="http://schemas.microsoft.com/office/drawing/2014/main" id="{2505B1F4-D11D-4A1B-9174-59292468E722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9E3107EC-C8EE-4910-A701-AB55038C829E}"/>
                </a:ext>
              </a:extLst>
            </p:cNvPr>
            <p:cNvGrpSpPr/>
            <p:nvPr/>
          </p:nvGrpSpPr>
          <p:grpSpPr>
            <a:xfrm rot="21527103">
              <a:off x="2750160" y="3555576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47EE377C-E7D8-4B69-B729-3D89933A17CA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楕円 311">
                <a:extLst>
                  <a:ext uri="{FF2B5EF4-FFF2-40B4-BE49-F238E27FC236}">
                    <a16:creationId xmlns:a16="http://schemas.microsoft.com/office/drawing/2014/main" id="{23E78C9A-1F0A-4FFB-A110-A967D7996073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楕円 312">
                <a:extLst>
                  <a:ext uri="{FF2B5EF4-FFF2-40B4-BE49-F238E27FC236}">
                    <a16:creationId xmlns:a16="http://schemas.microsoft.com/office/drawing/2014/main" id="{01FF447D-0221-47E5-A8B4-6A65EAD281E2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C5E3458C-BFC4-4C04-9551-65D020DC7AC1}"/>
                </a:ext>
              </a:extLst>
            </p:cNvPr>
            <p:cNvGrpSpPr/>
            <p:nvPr/>
          </p:nvGrpSpPr>
          <p:grpSpPr>
            <a:xfrm rot="20517825">
              <a:off x="3810610" y="4069926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F05D339A-E974-4797-8D57-D4CC337BA890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楕円 308">
                <a:extLst>
                  <a:ext uri="{FF2B5EF4-FFF2-40B4-BE49-F238E27FC236}">
                    <a16:creationId xmlns:a16="http://schemas.microsoft.com/office/drawing/2014/main" id="{23865F07-E9C6-44B8-AD36-FECDBC062CFA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楕円 309">
                <a:extLst>
                  <a:ext uri="{FF2B5EF4-FFF2-40B4-BE49-F238E27FC236}">
                    <a16:creationId xmlns:a16="http://schemas.microsoft.com/office/drawing/2014/main" id="{D030484B-2260-4E22-9A72-2524F68295C4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B9600F68-9802-4492-A666-4B445FD894CB}"/>
                </a:ext>
              </a:extLst>
            </p:cNvPr>
            <p:cNvGrpSpPr/>
            <p:nvPr/>
          </p:nvGrpSpPr>
          <p:grpSpPr>
            <a:xfrm rot="21527103">
              <a:off x="3689960" y="4076276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2DFE845D-061D-4EDB-A93E-65BC1AF5F848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楕円 305">
                <a:extLst>
                  <a:ext uri="{FF2B5EF4-FFF2-40B4-BE49-F238E27FC236}">
                    <a16:creationId xmlns:a16="http://schemas.microsoft.com/office/drawing/2014/main" id="{78C3306F-C6E2-4BCF-8214-C55658B191E1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楕円 306">
                <a:extLst>
                  <a:ext uri="{FF2B5EF4-FFF2-40B4-BE49-F238E27FC236}">
                    <a16:creationId xmlns:a16="http://schemas.microsoft.com/office/drawing/2014/main" id="{205F0593-26D3-4CD9-9032-90348BE6D802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BF585955-3C9E-4DBD-A3BE-1AD10F7D7DD2}"/>
                </a:ext>
              </a:extLst>
            </p:cNvPr>
            <p:cNvGrpSpPr/>
            <p:nvPr/>
          </p:nvGrpSpPr>
          <p:grpSpPr>
            <a:xfrm rot="20517825">
              <a:off x="4236060" y="4504901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FA2BAF3D-D33B-47E1-818D-43931F627761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楕円 302">
                <a:extLst>
                  <a:ext uri="{FF2B5EF4-FFF2-40B4-BE49-F238E27FC236}">
                    <a16:creationId xmlns:a16="http://schemas.microsoft.com/office/drawing/2014/main" id="{F810DEC0-86E8-428C-90DA-F5502A5F5B20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楕円 303">
                <a:extLst>
                  <a:ext uri="{FF2B5EF4-FFF2-40B4-BE49-F238E27FC236}">
                    <a16:creationId xmlns:a16="http://schemas.microsoft.com/office/drawing/2014/main" id="{9C00A20C-2C10-4FFF-8390-797BC50F19BD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2" name="グループ化 281">
              <a:extLst>
                <a:ext uri="{FF2B5EF4-FFF2-40B4-BE49-F238E27FC236}">
                  <a16:creationId xmlns:a16="http://schemas.microsoft.com/office/drawing/2014/main" id="{928FA401-DF40-4267-9AD8-7BFA72994A28}"/>
                </a:ext>
              </a:extLst>
            </p:cNvPr>
            <p:cNvGrpSpPr/>
            <p:nvPr/>
          </p:nvGrpSpPr>
          <p:grpSpPr>
            <a:xfrm rot="21527103">
              <a:off x="4115410" y="4511251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1106B92E-30D2-4079-B1F0-521F20B31DCE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楕円 299">
                <a:extLst>
                  <a:ext uri="{FF2B5EF4-FFF2-40B4-BE49-F238E27FC236}">
                    <a16:creationId xmlns:a16="http://schemas.microsoft.com/office/drawing/2014/main" id="{175F5136-CFA4-49F7-9EBA-F6FA96C2ACC1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楕円 300">
                <a:extLst>
                  <a:ext uri="{FF2B5EF4-FFF2-40B4-BE49-F238E27FC236}">
                    <a16:creationId xmlns:a16="http://schemas.microsoft.com/office/drawing/2014/main" id="{85C0C104-8020-4529-B0AE-28A4182F37C6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3" name="グループ化 282">
              <a:extLst>
                <a:ext uri="{FF2B5EF4-FFF2-40B4-BE49-F238E27FC236}">
                  <a16:creationId xmlns:a16="http://schemas.microsoft.com/office/drawing/2014/main" id="{8BD707B1-2133-43B8-89BE-C73300A9D2FF}"/>
                </a:ext>
              </a:extLst>
            </p:cNvPr>
            <p:cNvGrpSpPr/>
            <p:nvPr/>
          </p:nvGrpSpPr>
          <p:grpSpPr>
            <a:xfrm rot="20517825">
              <a:off x="2839060" y="4622376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B10E86F4-AE7F-4F7C-AC3B-2D7F7E3A22BD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楕円 296">
                <a:extLst>
                  <a:ext uri="{FF2B5EF4-FFF2-40B4-BE49-F238E27FC236}">
                    <a16:creationId xmlns:a16="http://schemas.microsoft.com/office/drawing/2014/main" id="{38A659AB-8062-4E60-8F4C-9582E15C2BCB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楕円 297">
                <a:extLst>
                  <a:ext uri="{FF2B5EF4-FFF2-40B4-BE49-F238E27FC236}">
                    <a16:creationId xmlns:a16="http://schemas.microsoft.com/office/drawing/2014/main" id="{9781D783-115F-43DA-BF66-BD030F7DFBE2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4" name="グループ化 283">
              <a:extLst>
                <a:ext uri="{FF2B5EF4-FFF2-40B4-BE49-F238E27FC236}">
                  <a16:creationId xmlns:a16="http://schemas.microsoft.com/office/drawing/2014/main" id="{A1A57A61-329D-4364-9ACB-E8E774C5B631}"/>
                </a:ext>
              </a:extLst>
            </p:cNvPr>
            <p:cNvGrpSpPr/>
            <p:nvPr/>
          </p:nvGrpSpPr>
          <p:grpSpPr>
            <a:xfrm rot="21527103">
              <a:off x="2718410" y="4628726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B64AD152-243E-4F6D-B0B8-6B597706EA4A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楕円 293">
                <a:extLst>
                  <a:ext uri="{FF2B5EF4-FFF2-40B4-BE49-F238E27FC236}">
                    <a16:creationId xmlns:a16="http://schemas.microsoft.com/office/drawing/2014/main" id="{3908A603-C4B2-47CF-B62D-2DF0648B6FEB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楕円 294">
                <a:extLst>
                  <a:ext uri="{FF2B5EF4-FFF2-40B4-BE49-F238E27FC236}">
                    <a16:creationId xmlns:a16="http://schemas.microsoft.com/office/drawing/2014/main" id="{DA93C092-9A6A-4951-A500-0B0D0F98A618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5" name="グループ化 284">
              <a:extLst>
                <a:ext uri="{FF2B5EF4-FFF2-40B4-BE49-F238E27FC236}">
                  <a16:creationId xmlns:a16="http://schemas.microsoft.com/office/drawing/2014/main" id="{F1860C05-D4B7-4E5E-A21E-9F1BCFFAE0D1}"/>
                </a:ext>
              </a:extLst>
            </p:cNvPr>
            <p:cNvGrpSpPr/>
            <p:nvPr/>
          </p:nvGrpSpPr>
          <p:grpSpPr>
            <a:xfrm rot="20517825">
              <a:off x="4594200" y="4344881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50B42506-65E9-4644-9BA5-5D9E86F8AAA6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楕円 290">
                <a:extLst>
                  <a:ext uri="{FF2B5EF4-FFF2-40B4-BE49-F238E27FC236}">
                    <a16:creationId xmlns:a16="http://schemas.microsoft.com/office/drawing/2014/main" id="{490891E6-11BC-4070-9378-125C94B3E4B5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楕円 291">
                <a:extLst>
                  <a:ext uri="{FF2B5EF4-FFF2-40B4-BE49-F238E27FC236}">
                    <a16:creationId xmlns:a16="http://schemas.microsoft.com/office/drawing/2014/main" id="{36066553-1049-42E7-A4D1-91B04C8CBCF8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6" name="グループ化 285">
              <a:extLst>
                <a:ext uri="{FF2B5EF4-FFF2-40B4-BE49-F238E27FC236}">
                  <a16:creationId xmlns:a16="http://schemas.microsoft.com/office/drawing/2014/main" id="{11FF49CD-ECC0-41E1-987F-320191E70320}"/>
                </a:ext>
              </a:extLst>
            </p:cNvPr>
            <p:cNvGrpSpPr/>
            <p:nvPr/>
          </p:nvGrpSpPr>
          <p:grpSpPr>
            <a:xfrm rot="21527103">
              <a:off x="4473550" y="4351231"/>
              <a:ext cx="141219" cy="175426"/>
              <a:chOff x="4135506" y="2003827"/>
              <a:chExt cx="430889" cy="535262"/>
            </a:xfrm>
            <a:solidFill>
              <a:srgbClr val="FF0000"/>
            </a:solidFill>
          </p:grpSpPr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7CB7EEB5-F054-4B2A-A019-A62F901246B1}"/>
                  </a:ext>
                </a:extLst>
              </p:cNvPr>
              <p:cNvSpPr/>
              <p:nvPr/>
            </p:nvSpPr>
            <p:spPr>
              <a:xfrm>
                <a:off x="4230327" y="2003827"/>
                <a:ext cx="268648" cy="431308"/>
              </a:xfrm>
              <a:custGeom>
                <a:avLst/>
                <a:gdLst>
                  <a:gd name="connsiteX0" fmla="*/ 235300 w 470599"/>
                  <a:gd name="connsiteY0" fmla="*/ 0 h 405689"/>
                  <a:gd name="connsiteX1" fmla="*/ 470599 w 470599"/>
                  <a:gd name="connsiteY1" fmla="*/ 405689 h 405689"/>
                  <a:gd name="connsiteX2" fmla="*/ 415354 w 470599"/>
                  <a:gd name="connsiteY2" fmla="*/ 405689 h 405689"/>
                  <a:gd name="connsiteX3" fmla="*/ 235300 w 470599"/>
                  <a:gd name="connsiteY3" fmla="*/ 95250 h 405689"/>
                  <a:gd name="connsiteX4" fmla="*/ 55245 w 470599"/>
                  <a:gd name="connsiteY4" fmla="*/ 405689 h 405689"/>
                  <a:gd name="connsiteX5" fmla="*/ 0 w 470599"/>
                  <a:gd name="connsiteY5" fmla="*/ 405689 h 40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599" h="405689">
                    <a:moveTo>
                      <a:pt x="235300" y="0"/>
                    </a:moveTo>
                    <a:lnTo>
                      <a:pt x="470599" y="405689"/>
                    </a:lnTo>
                    <a:lnTo>
                      <a:pt x="415354" y="405689"/>
                    </a:lnTo>
                    <a:lnTo>
                      <a:pt x="235300" y="95250"/>
                    </a:lnTo>
                    <a:lnTo>
                      <a:pt x="55245" y="405689"/>
                    </a:lnTo>
                    <a:lnTo>
                      <a:pt x="0" y="40568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楕円 287">
                <a:extLst>
                  <a:ext uri="{FF2B5EF4-FFF2-40B4-BE49-F238E27FC236}">
                    <a16:creationId xmlns:a16="http://schemas.microsoft.com/office/drawing/2014/main" id="{260CB44C-08BA-4108-9B27-343FE050B91B}"/>
                  </a:ext>
                </a:extLst>
              </p:cNvPr>
              <p:cNvSpPr/>
              <p:nvPr/>
            </p:nvSpPr>
            <p:spPr>
              <a:xfrm>
                <a:off x="413550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楕円 288">
                <a:extLst>
                  <a:ext uri="{FF2B5EF4-FFF2-40B4-BE49-F238E27FC236}">
                    <a16:creationId xmlns:a16="http://schemas.microsoft.com/office/drawing/2014/main" id="{439C83E9-369E-497C-9DCE-4CC43635CD97}"/>
                  </a:ext>
                </a:extLst>
              </p:cNvPr>
              <p:cNvSpPr/>
              <p:nvPr/>
            </p:nvSpPr>
            <p:spPr>
              <a:xfrm>
                <a:off x="4370456" y="2343150"/>
                <a:ext cx="195939" cy="195939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47013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82</Words>
  <Application>Microsoft Office PowerPoint</Application>
  <PresentationFormat>A4 210 x 297 mm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pptxg91_山形県の花、鳥、木、獣、魚のイラスト</dc:title>
  <dc:subject>pptxg91_山形県の花、鳥、木、獣、魚のイラスト</dc:subject>
  <dc:creator>でじけろお</dc:creator>
  <cp:revision>1</cp:revision>
  <dcterms:created xsi:type="dcterms:W3CDTF">2018-05-20T00:31:01Z</dcterms:created>
  <dcterms:modified xsi:type="dcterms:W3CDTF">2021-04-09T02:24:30Z</dcterms:modified>
  <cp:version>1</cp:version>
</cp:coreProperties>
</file>